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1"/>
  </p:sldMasterIdLst>
  <p:notesMasterIdLst>
    <p:notesMasterId r:id="rId11"/>
  </p:notesMasterIdLst>
  <p:handoutMasterIdLst>
    <p:handoutMasterId r:id="rId12"/>
  </p:handoutMasterIdLst>
  <p:sldIdLst>
    <p:sldId id="261" r:id="rId2"/>
    <p:sldId id="256" r:id="rId3"/>
    <p:sldId id="266" r:id="rId4"/>
    <p:sldId id="270" r:id="rId5"/>
    <p:sldId id="268" r:id="rId6"/>
    <p:sldId id="269" r:id="rId7"/>
    <p:sldId id="272" r:id="rId8"/>
    <p:sldId id="262" r:id="rId9"/>
    <p:sldId id="264" r:id="rId1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576" userDrawn="1">
          <p15:clr>
            <a:srgbClr val="A4A3A4"/>
          </p15:clr>
        </p15:guide>
        <p15:guide id="2" orient="horz" pos="816" userDrawn="1">
          <p15:clr>
            <a:srgbClr val="A4A3A4"/>
          </p15:clr>
        </p15:guide>
        <p15:guide id="3" orient="horz" pos="3960" userDrawn="1">
          <p15:clr>
            <a:srgbClr val="A4A3A4"/>
          </p15:clr>
        </p15:guide>
        <p15:guide id="4" orient="horz" pos="2352" userDrawn="1">
          <p15:clr>
            <a:srgbClr val="A4A3A4"/>
          </p15:clr>
        </p15:guide>
        <p15:guide id="5" pos="7488" userDrawn="1">
          <p15:clr>
            <a:srgbClr val="A4A3A4"/>
          </p15:clr>
        </p15:guide>
        <p15:guide id="6" pos="12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Kazanchyan, MD" initials="" lastIdx="0" clrIdx="0"/>
  <p:cmAuthor id="2" name="Michele Yanes" initials="MY" lastIdx="4" clrIdx="1">
    <p:extLst/>
  </p:cmAuthor>
  <p:cmAuthor id="3" name="Jeannie Visootsak" initials="JV"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850"/>
    <a:srgbClr val="004570"/>
    <a:srgbClr val="3E7BBA"/>
    <a:srgbClr val="0067A7"/>
    <a:srgbClr val="3F7CBD"/>
    <a:srgbClr val="4272A7"/>
    <a:srgbClr val="CCC9BF"/>
    <a:srgbClr val="CECABB"/>
    <a:srgbClr val="CCC9BA"/>
    <a:srgbClr val="B3B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94566" autoAdjust="0"/>
  </p:normalViewPr>
  <p:slideViewPr>
    <p:cSldViewPr snapToGrid="0" showGuides="1">
      <p:cViewPr varScale="1">
        <p:scale>
          <a:sx n="112" d="100"/>
          <a:sy n="112" d="100"/>
        </p:scale>
        <p:origin x="-498" y="-78"/>
      </p:cViewPr>
      <p:guideLst>
        <p:guide orient="horz" pos="576"/>
        <p:guide orient="horz" pos="816"/>
        <p:guide orient="horz" pos="3960"/>
        <p:guide orient="horz" pos="2352"/>
        <p:guide pos="7488"/>
        <p:guide pos="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96" d="100"/>
        <a:sy n="96" d="100"/>
      </p:scale>
      <p:origin x="0" y="0"/>
    </p:cViewPr>
  </p:sorterViewPr>
  <p:notesViewPr>
    <p:cSldViewPr snapToGrid="0">
      <p:cViewPr varScale="1">
        <p:scale>
          <a:sx n="61" d="100"/>
          <a:sy n="61" d="100"/>
        </p:scale>
        <p:origin x="3154" y="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FAST Gala 2016 – Science Summit</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B84075-4C04-4DD0-BB6B-E85D185D95CA}" type="datetimeFigureOut">
              <a:rPr lang="en-US" smtClean="0"/>
              <a:t>1/29/2017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AF4B0A-3DA1-496B-B6AA-66CF1BA8E7B4}" type="slidenum">
              <a:rPr lang="en-US" smtClean="0"/>
              <a:t>‹#›</a:t>
            </a:fld>
            <a:endParaRPr lang="en-US"/>
          </a:p>
        </p:txBody>
      </p:sp>
    </p:spTree>
    <p:extLst>
      <p:ext uri="{BB962C8B-B14F-4D97-AF65-F5344CB8AC3E}">
        <p14:creationId xmlns:p14="http://schemas.microsoft.com/office/powerpoint/2010/main" val="232917366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38145" cy="464205"/>
          </a:xfrm>
          <a:prstGeom prst="rect">
            <a:avLst/>
          </a:prstGeom>
        </p:spPr>
        <p:txBody>
          <a:bodyPr vert="horz" lIns="92751" tIns="46376" rIns="92751" bIns="46376" rtlCol="0"/>
          <a:lstStyle>
            <a:lvl1pPr algn="l" fontAlgn="auto">
              <a:spcBef>
                <a:spcPts val="0"/>
              </a:spcBef>
              <a:spcAft>
                <a:spcPts val="0"/>
              </a:spcAft>
              <a:defRPr sz="1200">
                <a:latin typeface="Calibri" pitchFamily="34" charset="0"/>
              </a:defRPr>
            </a:lvl1pPr>
          </a:lstStyle>
          <a:p>
            <a:pPr>
              <a:defRPr/>
            </a:pPr>
            <a:r>
              <a:rPr lang="en-US"/>
              <a:t>FAST Gala 2016 – Science Summit</a:t>
            </a:r>
            <a:endParaRPr lang="en-US" dirty="0"/>
          </a:p>
        </p:txBody>
      </p:sp>
      <p:sp>
        <p:nvSpPr>
          <p:cNvPr id="3" name="Date Placeholder 2"/>
          <p:cNvSpPr>
            <a:spLocks noGrp="1"/>
          </p:cNvSpPr>
          <p:nvPr>
            <p:ph type="dt" idx="1"/>
          </p:nvPr>
        </p:nvSpPr>
        <p:spPr>
          <a:xfrm>
            <a:off x="3970734" y="8"/>
            <a:ext cx="3038145" cy="464205"/>
          </a:xfrm>
          <a:prstGeom prst="rect">
            <a:avLst/>
          </a:prstGeom>
        </p:spPr>
        <p:txBody>
          <a:bodyPr vert="horz" lIns="92751" tIns="46376" rIns="92751" bIns="46376" rtlCol="0"/>
          <a:lstStyle>
            <a:lvl1pPr algn="r" fontAlgn="auto">
              <a:spcBef>
                <a:spcPts val="0"/>
              </a:spcBef>
              <a:spcAft>
                <a:spcPts val="0"/>
              </a:spcAft>
              <a:defRPr sz="1200">
                <a:latin typeface="Calibri" pitchFamily="34" charset="0"/>
              </a:defRPr>
            </a:lvl1pPr>
          </a:lstStyle>
          <a:p>
            <a:pPr>
              <a:defRPr/>
            </a:pPr>
            <a:fld id="{5B4DE9AC-79CA-4507-9D58-ADC4A0ABD984}" type="datetimeFigureOut">
              <a:rPr lang="en-US"/>
              <a:pPr>
                <a:defRPr/>
              </a:pPr>
              <a:t>1/29/2017</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2751" tIns="46376" rIns="92751" bIns="46376" rtlCol="0" anchor="ctr"/>
          <a:lstStyle/>
          <a:p>
            <a:pPr lvl="0"/>
            <a:endParaRPr lang="en-US" noProof="0" dirty="0"/>
          </a:p>
        </p:txBody>
      </p:sp>
      <p:sp>
        <p:nvSpPr>
          <p:cNvPr id="5" name="Notes Placeholder 4"/>
          <p:cNvSpPr>
            <a:spLocks noGrp="1"/>
          </p:cNvSpPr>
          <p:nvPr>
            <p:ph type="body" sz="quarter" idx="3"/>
          </p:nvPr>
        </p:nvSpPr>
        <p:spPr>
          <a:xfrm>
            <a:off x="701352" y="4416106"/>
            <a:ext cx="5607711" cy="4182457"/>
          </a:xfrm>
          <a:prstGeom prst="rect">
            <a:avLst/>
          </a:prstGeom>
        </p:spPr>
        <p:txBody>
          <a:bodyPr vert="horz" lIns="92751" tIns="46376" rIns="92751" bIns="4637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7" y="8830666"/>
            <a:ext cx="3038145" cy="464205"/>
          </a:xfrm>
          <a:prstGeom prst="rect">
            <a:avLst/>
          </a:prstGeom>
        </p:spPr>
        <p:txBody>
          <a:bodyPr vert="horz" lIns="92751" tIns="46376" rIns="92751" bIns="46376" rtlCol="0" anchor="b"/>
          <a:lstStyle>
            <a:lvl1pPr algn="l" fontAlgn="auto">
              <a:spcBef>
                <a:spcPts val="0"/>
              </a:spcBef>
              <a:spcAft>
                <a:spcPts val="0"/>
              </a:spcAft>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734" y="8830666"/>
            <a:ext cx="3038145" cy="464205"/>
          </a:xfrm>
          <a:prstGeom prst="rect">
            <a:avLst/>
          </a:prstGeom>
        </p:spPr>
        <p:txBody>
          <a:bodyPr vert="horz" lIns="92751" tIns="46376" rIns="92751" bIns="46376" rtlCol="0" anchor="b"/>
          <a:lstStyle>
            <a:lvl1pPr algn="r" fontAlgn="auto">
              <a:spcBef>
                <a:spcPts val="0"/>
              </a:spcBef>
              <a:spcAft>
                <a:spcPts val="0"/>
              </a:spcAft>
              <a:defRPr sz="1200">
                <a:latin typeface="Calibri" pitchFamily="34" charset="0"/>
              </a:defRPr>
            </a:lvl1pPr>
          </a:lstStyle>
          <a:p>
            <a:pPr>
              <a:defRPr/>
            </a:pPr>
            <a:fld id="{148C2055-F499-4A53-AFC4-D6B4573D9970}" type="slidenum">
              <a:rPr lang="en-US"/>
              <a:pPr>
                <a:defRPr/>
              </a:pPr>
              <a:t>‹#›</a:t>
            </a:fld>
            <a:endParaRPr lang="en-US" dirty="0"/>
          </a:p>
        </p:txBody>
      </p:sp>
    </p:spTree>
    <p:extLst>
      <p:ext uri="{BB962C8B-B14F-4D97-AF65-F5344CB8AC3E}">
        <p14:creationId xmlns:p14="http://schemas.microsoft.com/office/powerpoint/2010/main" val="266417630"/>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pPr>
              <a:defRPr/>
            </a:pPr>
            <a:r>
              <a:rPr lang="en-US"/>
              <a:t>FAST Gala 2016 – Science Summit</a:t>
            </a:r>
            <a:endParaRPr lang="en-US" dirty="0"/>
          </a:p>
        </p:txBody>
      </p:sp>
    </p:spTree>
    <p:extLst>
      <p:ext uri="{BB962C8B-B14F-4D97-AF65-F5344CB8AC3E}">
        <p14:creationId xmlns:p14="http://schemas.microsoft.com/office/powerpoint/2010/main" val="72802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FAST Gala 2016 – Science Summit</a:t>
            </a:r>
            <a:endParaRPr lang="en-US" dirty="0"/>
          </a:p>
        </p:txBody>
      </p:sp>
    </p:spTree>
    <p:extLst>
      <p:ext uri="{BB962C8B-B14F-4D97-AF65-F5344CB8AC3E}">
        <p14:creationId xmlns:p14="http://schemas.microsoft.com/office/powerpoint/2010/main" val="297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FAST Gala 2016 – Science Summit</a:t>
            </a:r>
            <a:endParaRPr lang="en-US" dirty="0"/>
          </a:p>
        </p:txBody>
      </p:sp>
    </p:spTree>
    <p:extLst>
      <p:ext uri="{BB962C8B-B14F-4D97-AF65-F5344CB8AC3E}">
        <p14:creationId xmlns:p14="http://schemas.microsoft.com/office/powerpoint/2010/main" val="4171580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29" name="Title 1"/>
          <p:cNvSpPr>
            <a:spLocks noGrp="1"/>
          </p:cNvSpPr>
          <p:nvPr>
            <p:ph type="ctrTitle"/>
          </p:nvPr>
        </p:nvSpPr>
        <p:spPr>
          <a:xfrm>
            <a:off x="609600" y="3289062"/>
            <a:ext cx="10972800" cy="492443"/>
          </a:xfrm>
          <a:prstGeom prst="rect">
            <a:avLst/>
          </a:prstGeom>
        </p:spPr>
        <p:txBody>
          <a:bodyPr lIns="0" tIns="0" rIns="0" bIns="0" anchor="b"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200" b="1" i="0" baseline="0">
                <a:solidFill>
                  <a:schemeClr val="tx1"/>
                </a:solidFill>
                <a:latin typeface="+mn-lt"/>
              </a:defRPr>
            </a:lvl1pPr>
          </a:lstStyle>
          <a:p>
            <a:r>
              <a:rPr lang="en-US"/>
              <a:t>Click to edit Master title style</a:t>
            </a:r>
            <a:endParaRPr lang="en-US" dirty="0"/>
          </a:p>
        </p:txBody>
      </p:sp>
      <p:sp>
        <p:nvSpPr>
          <p:cNvPr id="30" name="Subtitle 2"/>
          <p:cNvSpPr>
            <a:spLocks noGrp="1"/>
          </p:cNvSpPr>
          <p:nvPr>
            <p:ph type="subTitle" idx="1"/>
          </p:nvPr>
        </p:nvSpPr>
        <p:spPr>
          <a:xfrm>
            <a:off x="609600" y="3781504"/>
            <a:ext cx="10972800" cy="914400"/>
          </a:xfrm>
          <a:prstGeom prst="rect">
            <a:avLst/>
          </a:prstGeom>
        </p:spPr>
        <p:txBody>
          <a:bodyPr lIns="0" tIns="0" rIns="0" bIns="0" anchor="t" anchorCtr="0">
            <a:normAutofit/>
          </a:bodyPr>
          <a:lstStyle>
            <a:lvl1pPr marL="0" indent="0" algn="l">
              <a:lnSpc>
                <a:spcPts val="3000"/>
              </a:lnSpc>
              <a:buNone/>
              <a:defRPr sz="20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p:cNvPicPr>
            <a:picLocks noChangeAspect="1"/>
          </p:cNvPicPr>
          <p:nvPr userDrawn="1"/>
        </p:nvPicPr>
        <p:blipFill>
          <a:blip r:embed="rId2"/>
          <a:stretch>
            <a:fillRect/>
          </a:stretch>
        </p:blipFill>
        <p:spPr>
          <a:xfrm>
            <a:off x="485631" y="214717"/>
            <a:ext cx="3504909" cy="1789271"/>
          </a:xfrm>
          <a:prstGeom prst="rect">
            <a:avLst/>
          </a:prstGeom>
        </p:spPr>
      </p:pic>
    </p:spTree>
    <p:extLst>
      <p:ext uri="{BB962C8B-B14F-4D97-AF65-F5344CB8AC3E}">
        <p14:creationId xmlns:p14="http://schemas.microsoft.com/office/powerpoint/2010/main" val="19343139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smtClean="0"/>
            </a:lvl1pPr>
          </a:lstStyle>
          <a:p>
            <a:pPr lvl="0"/>
            <a:r>
              <a:rPr lang="en-US"/>
              <a:t>Click to edit Master title style</a:t>
            </a:r>
            <a:endParaRPr lang="en-US" dirty="0"/>
          </a:p>
        </p:txBody>
      </p:sp>
      <p:sp>
        <p:nvSpPr>
          <p:cNvPr id="7"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DFACD90A-71DA-4FB4-8E66-8448EE5AD217}" type="slidenum">
              <a:rPr lang="en-US" smtClean="0"/>
              <a:pPr>
                <a:defRPr/>
              </a:pPr>
              <a:t>‹#›</a:t>
            </a:fld>
            <a:endParaRPr lang="en-US" dirty="0"/>
          </a:p>
        </p:txBody>
      </p:sp>
      <p:sp>
        <p:nvSpPr>
          <p:cNvPr id="6" name="Content Placeholder 5"/>
          <p:cNvSpPr>
            <a:spLocks noGrp="1"/>
          </p:cNvSpPr>
          <p:nvPr>
            <p:ph sz="quarter" idx="11"/>
          </p:nvPr>
        </p:nvSpPr>
        <p:spPr>
          <a:xfrm>
            <a:off x="304800" y="1295401"/>
            <a:ext cx="11582400" cy="4830763"/>
          </a:xfrm>
        </p:spPr>
        <p:txBody>
          <a:bodyPr/>
          <a:lstStyle>
            <a:lvl1pPr>
              <a:buClr>
                <a:schemeClr val="tx2"/>
              </a:buClr>
              <a:defRPr/>
            </a:lvl1pPr>
            <a:lvl2pPr marL="640080" indent="-274320">
              <a:buClr>
                <a:srgbClr val="004570"/>
              </a:buClr>
              <a:buFont typeface="Wingdings" panose="05000000000000000000" pitchFamily="2" charset="2"/>
              <a:buChar char="§"/>
              <a:defRPr/>
            </a:lvl2pPr>
            <a:lvl3pPr>
              <a:buClr>
                <a:srgbClr val="004570"/>
              </a:buClr>
              <a:defRPr/>
            </a:lvl3pPr>
            <a:lvl4pPr marL="1188720" indent="-274320">
              <a:buClr>
                <a:srgbClr val="004570"/>
              </a:buClr>
              <a:buSzPct val="100000"/>
              <a:buFont typeface="Arial" panose="020B0604020202020204" pitchFamily="34" charset="0"/>
              <a:buChar char="•"/>
              <a:defRPr/>
            </a:lvl4pPr>
            <a:lvl5pPr marL="1463040">
              <a:buClr>
                <a:srgbClr val="00457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376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smtClean="0"/>
            </a:lvl1pPr>
          </a:lstStyle>
          <a:p>
            <a:pPr lvl="0"/>
            <a:r>
              <a:rPr lang="en-US"/>
              <a:t>Click to edit Master title style</a:t>
            </a:r>
            <a:endParaRPr lang="en-US" dirty="0"/>
          </a:p>
        </p:txBody>
      </p:sp>
      <p:sp>
        <p:nvSpPr>
          <p:cNvPr id="7"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DFACD90A-71DA-4FB4-8E66-8448EE5AD217}" type="slidenum">
              <a:rPr lang="en-US" smtClean="0"/>
              <a:pPr>
                <a:defRPr/>
              </a:pPr>
              <a:t>‹#›</a:t>
            </a:fld>
            <a:endParaRPr lang="en-US" dirty="0"/>
          </a:p>
        </p:txBody>
      </p:sp>
      <p:sp>
        <p:nvSpPr>
          <p:cNvPr id="6" name="Content Placeholder 5"/>
          <p:cNvSpPr>
            <a:spLocks noGrp="1"/>
          </p:cNvSpPr>
          <p:nvPr>
            <p:ph sz="quarter" idx="11"/>
          </p:nvPr>
        </p:nvSpPr>
        <p:spPr>
          <a:xfrm>
            <a:off x="304800" y="1295401"/>
            <a:ext cx="11582400" cy="4830763"/>
          </a:xfrm>
        </p:spPr>
        <p:txBody>
          <a:bodyPr/>
          <a:lstStyle>
            <a:lvl1pPr>
              <a:buClr>
                <a:schemeClr val="tx2"/>
              </a:buClr>
              <a:defRPr/>
            </a:lvl1pPr>
            <a:lvl2pPr marL="640080" indent="-274320">
              <a:buClr>
                <a:srgbClr val="004570"/>
              </a:buClr>
              <a:buFont typeface="Wingdings" panose="05000000000000000000" pitchFamily="2" charset="2"/>
              <a:buChar char="§"/>
              <a:defRPr/>
            </a:lvl2pPr>
            <a:lvl3pPr>
              <a:buClr>
                <a:srgbClr val="004570"/>
              </a:buClr>
              <a:defRPr/>
            </a:lvl3pPr>
            <a:lvl4pPr marL="1188720" indent="-274320">
              <a:buClr>
                <a:srgbClr val="004570"/>
              </a:buClr>
              <a:buSzPct val="100000"/>
              <a:buFont typeface="Arial" panose="020B0604020202020204" pitchFamily="34" charset="0"/>
              <a:buChar char="•"/>
              <a:defRPr/>
            </a:lvl4pPr>
            <a:lvl5pPr marL="1463040">
              <a:buClr>
                <a:srgbClr val="00457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922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smtClean="0"/>
            </a:lvl1pPr>
          </a:lstStyle>
          <a:p>
            <a:pPr lvl="0"/>
            <a:r>
              <a:rPr lang="en-US"/>
              <a:t>Click to edit Master title style</a:t>
            </a:r>
            <a:endParaRPr lang="en-US" dirty="0"/>
          </a:p>
        </p:txBody>
      </p:sp>
      <p:sp>
        <p:nvSpPr>
          <p:cNvPr id="7"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DFACD90A-71DA-4FB4-8E66-8448EE5AD217}" type="slidenum">
              <a:rPr lang="en-US" smtClean="0"/>
              <a:pPr>
                <a:defRPr/>
              </a:pPr>
              <a:t>‹#›</a:t>
            </a:fld>
            <a:endParaRPr lang="en-US" dirty="0"/>
          </a:p>
        </p:txBody>
      </p:sp>
      <p:sp>
        <p:nvSpPr>
          <p:cNvPr id="6" name="Content Placeholder 5"/>
          <p:cNvSpPr>
            <a:spLocks noGrp="1"/>
          </p:cNvSpPr>
          <p:nvPr>
            <p:ph sz="quarter" idx="11"/>
          </p:nvPr>
        </p:nvSpPr>
        <p:spPr>
          <a:xfrm>
            <a:off x="304800" y="1295401"/>
            <a:ext cx="11582400" cy="4830763"/>
          </a:xfrm>
        </p:spPr>
        <p:txBody>
          <a:bodyPr/>
          <a:lstStyle>
            <a:lvl1pPr>
              <a:buClr>
                <a:schemeClr val="tx2"/>
              </a:buClr>
              <a:defRPr/>
            </a:lvl1pPr>
            <a:lvl2pPr marL="640080" indent="-274320">
              <a:buClr>
                <a:srgbClr val="004570"/>
              </a:buClr>
              <a:buFont typeface="Wingdings" panose="05000000000000000000" pitchFamily="2" charset="2"/>
              <a:buChar char="§"/>
              <a:defRPr/>
            </a:lvl2pPr>
            <a:lvl3pPr>
              <a:buClr>
                <a:srgbClr val="004570"/>
              </a:buClr>
              <a:defRPr/>
            </a:lvl3pPr>
            <a:lvl4pPr marL="1188720" indent="-274320">
              <a:buClr>
                <a:srgbClr val="004570"/>
              </a:buClr>
              <a:buSzPct val="100000"/>
              <a:buFont typeface="Arial" panose="020B0604020202020204" pitchFamily="34" charset="0"/>
              <a:buChar char="•"/>
              <a:defRPr/>
            </a:lvl4pPr>
            <a:lvl5pPr marL="1463040">
              <a:buClr>
                <a:srgbClr val="00457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504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Slide Number Placeholder 1"/>
          <p:cNvSpPr>
            <a:spLocks noGrp="1"/>
          </p:cNvSpPr>
          <p:nvPr userDrawn="1">
            <p:ph type="sldNum" sz="quarter" idx="4"/>
          </p:nvPr>
        </p:nvSpPr>
        <p:spPr>
          <a:xfrm>
            <a:off x="5738368" y="6356351"/>
            <a:ext cx="715264"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AB0F33F5-963C-4093-AAA0-1AC5A2AEF360}" type="slidenum">
              <a:rPr lang="en-US" smtClean="0"/>
              <a:pPr>
                <a:defRPr/>
              </a:pPr>
              <a:t>‹#›</a:t>
            </a:fld>
            <a:endParaRPr lang="en-US" dirty="0"/>
          </a:p>
        </p:txBody>
      </p:sp>
      <p:sp>
        <p:nvSpPr>
          <p:cNvPr id="28" name="Rectangle 27"/>
          <p:cNvSpPr/>
          <p:nvPr userDrawn="1"/>
        </p:nvSpPr>
        <p:spPr>
          <a:xfrm>
            <a:off x="4" y="1809704"/>
            <a:ext cx="12192000" cy="1314450"/>
          </a:xfrm>
          <a:prstGeom prst="rect">
            <a:avLst/>
          </a:prstGeom>
          <a:solidFill>
            <a:srgbClr val="0045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ctrTitle"/>
          </p:nvPr>
        </p:nvSpPr>
        <p:spPr>
          <a:xfrm>
            <a:off x="683273" y="2021084"/>
            <a:ext cx="9720105" cy="891690"/>
          </a:xfrm>
          <a:prstGeom prst="rect">
            <a:avLst/>
          </a:prstGeom>
        </p:spPr>
        <p:txBody>
          <a:bodyPr wrap="square" lIns="0" tIns="0" rIns="0" bIns="0" anchor="ctr"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2800" b="1" i="0" baseline="0">
                <a:solidFill>
                  <a:schemeClr val="bg1"/>
                </a:solidFill>
                <a:latin typeface="+mn-lt"/>
              </a:defRPr>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339" y="141834"/>
            <a:ext cx="2222614" cy="1562180"/>
          </a:xfrm>
          <a:prstGeom prst="rect">
            <a:avLst/>
          </a:prstGeom>
        </p:spPr>
      </p:pic>
    </p:spTree>
    <p:extLst>
      <p:ext uri="{BB962C8B-B14F-4D97-AF65-F5344CB8AC3E}">
        <p14:creationId xmlns:p14="http://schemas.microsoft.com/office/powerpoint/2010/main" val="426845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Right Triangle 5"/>
          <p:cNvSpPr/>
          <p:nvPr userDrawn="1"/>
        </p:nvSpPr>
        <p:spPr>
          <a:xfrm>
            <a:off x="84146" y="3926871"/>
            <a:ext cx="10524015" cy="2866616"/>
          </a:xfrm>
          <a:prstGeom prst="rtTriangle">
            <a:avLst/>
          </a:prstGeom>
          <a:solidFill>
            <a:srgbClr val="5AB85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4" name="Rectangle 2"/>
          <p:cNvSpPr>
            <a:spLocks noGrp="1" noChangeArrowheads="1"/>
          </p:cNvSpPr>
          <p:nvPr>
            <p:ph type="title"/>
          </p:nvPr>
        </p:nvSpPr>
        <p:spPr bwMode="auto">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smtClean="0"/>
            </a:lvl1pPr>
          </a:lstStyle>
          <a:p>
            <a:pPr lvl="0"/>
            <a:r>
              <a:rPr lang="en-US"/>
              <a:t>Click to edit Master title style</a:t>
            </a:r>
            <a:endParaRPr lang="en-US" dirty="0"/>
          </a:p>
        </p:txBody>
      </p:sp>
    </p:spTree>
    <p:extLst>
      <p:ext uri="{BB962C8B-B14F-4D97-AF65-F5344CB8AC3E}">
        <p14:creationId xmlns:p14="http://schemas.microsoft.com/office/powerpoint/2010/main" val="400994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733425"/>
          </a:xfrm>
          <a:prstGeom prst="rect">
            <a:avLst/>
          </a:prstGeom>
        </p:spPr>
        <p:txBody>
          <a:bodyPr/>
          <a:lstStyle>
            <a:lvl1pPr>
              <a:defRPr>
                <a:latin typeface="Corbel" panose="020B0503020204020204" pitchFamily="34" charset="0"/>
              </a:defRPr>
            </a:lvl1pPr>
          </a:lstStyle>
          <a:p>
            <a:r>
              <a:rPr lang="en-US"/>
              <a:t>Click to edit Master title style</a:t>
            </a:r>
            <a:endParaRPr lang="en-US" dirty="0"/>
          </a:p>
        </p:txBody>
      </p:sp>
      <p:sp>
        <p:nvSpPr>
          <p:cNvPr id="5" name="Content Placeholder 2"/>
          <p:cNvSpPr>
            <a:spLocks noGrp="1"/>
          </p:cNvSpPr>
          <p:nvPr>
            <p:ph sz="half" idx="1"/>
          </p:nvPr>
        </p:nvSpPr>
        <p:spPr>
          <a:xfrm>
            <a:off x="304800" y="1295401"/>
            <a:ext cx="5689600" cy="4830763"/>
          </a:xfrm>
          <a:prstGeom prst="rect">
            <a:avLst/>
          </a:prstGeom>
        </p:spPr>
        <p:txBody>
          <a:bodyPr vert="horz" lIns="45720" tIns="0" rIns="45720" bIns="0" rtlCol="0">
            <a:normAutofit/>
          </a:bodyPr>
          <a:lstStyle>
            <a:lvl1pPr>
              <a:buClr>
                <a:schemeClr val="tx2"/>
              </a:buClr>
              <a:defRPr lang="en-US" dirty="0" smtClean="0">
                <a:latin typeface="Corbel" panose="020B0503020204020204" pitchFamily="34" charset="0"/>
              </a:defRPr>
            </a:lvl1pPr>
            <a:lvl2pPr>
              <a:defRPr lang="en-US" dirty="0" smtClean="0">
                <a:latin typeface="Corbel" panose="020B0503020204020204" pitchFamily="34" charset="0"/>
              </a:defRPr>
            </a:lvl2pPr>
            <a:lvl3pPr>
              <a:defRPr lang="en-US" dirty="0" smtClean="0">
                <a:latin typeface="Corbel" panose="020B0503020204020204" pitchFamily="34" charset="0"/>
              </a:defRPr>
            </a:lvl3pPr>
            <a:lvl4pPr>
              <a:defRPr lang="en-US" dirty="0" smtClean="0">
                <a:latin typeface="Corbel" panose="020B0503020204020204" pitchFamily="34" charset="0"/>
              </a:defRPr>
            </a:lvl4pPr>
            <a:lvl5pPr>
              <a:defRPr lang="en-US" dirty="0">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97600" y="1295401"/>
            <a:ext cx="5693664" cy="4830763"/>
          </a:xfrm>
          <a:prstGeom prst="rect">
            <a:avLst/>
          </a:prstGeom>
        </p:spPr>
        <p:txBody>
          <a:bodyPr vert="horz" lIns="45720" tIns="0" rIns="45720" bIns="0" rtlCol="0">
            <a:normAutofit/>
          </a:bodyPr>
          <a:lstStyle>
            <a:lvl1pPr>
              <a:defRPr lang="en-US" dirty="0" smtClean="0">
                <a:latin typeface="Corbel" panose="020B0503020204020204" pitchFamily="34" charset="0"/>
              </a:defRPr>
            </a:lvl1pPr>
            <a:lvl2pPr>
              <a:defRPr lang="en-US" dirty="0" smtClean="0">
                <a:latin typeface="Corbel" panose="020B0503020204020204" pitchFamily="34" charset="0"/>
              </a:defRPr>
            </a:lvl2pPr>
            <a:lvl3pPr>
              <a:defRPr lang="en-US" dirty="0" smtClean="0">
                <a:latin typeface="Corbel" panose="020B0503020204020204" pitchFamily="34" charset="0"/>
              </a:defRPr>
            </a:lvl3pPr>
            <a:lvl4pPr>
              <a:defRPr lang="en-US" dirty="0" smtClean="0">
                <a:latin typeface="Corbel" panose="020B0503020204020204" pitchFamily="34" charset="0"/>
              </a:defRPr>
            </a:lvl4pPr>
            <a:lvl5pPr>
              <a:defRPr lang="en-US" dirty="0">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65A7B27F-2F5D-4EB4-90F6-74D768E1B468}" type="slidenum">
              <a:rPr lang="en-US" smtClean="0"/>
              <a:pPr>
                <a:defRPr/>
              </a:pPr>
              <a:t>‹#›</a:t>
            </a:fld>
            <a:endParaRPr lang="en-US" dirty="0"/>
          </a:p>
        </p:txBody>
      </p:sp>
    </p:spTree>
    <p:extLst>
      <p:ext uri="{BB962C8B-B14F-4D97-AF65-F5344CB8AC3E}">
        <p14:creationId xmlns:p14="http://schemas.microsoft.com/office/powerpoint/2010/main" val="74595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Area Gri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6" name="Content Placeholder 2"/>
          <p:cNvSpPr>
            <a:spLocks noGrp="1"/>
          </p:cNvSpPr>
          <p:nvPr>
            <p:ph idx="13"/>
          </p:nvPr>
        </p:nvSpPr>
        <p:spPr>
          <a:xfrm>
            <a:off x="6197600" y="1295400"/>
            <a:ext cx="5693664" cy="2331720"/>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304800" y="1295400"/>
            <a:ext cx="5689600" cy="2331720"/>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5"/>
          </p:nvPr>
        </p:nvSpPr>
        <p:spPr>
          <a:xfrm>
            <a:off x="6197600" y="3794760"/>
            <a:ext cx="5693664" cy="2331720"/>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idx="16"/>
          </p:nvPr>
        </p:nvSpPr>
        <p:spPr>
          <a:xfrm>
            <a:off x="304800" y="3794760"/>
            <a:ext cx="5689600" cy="2331720"/>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2635ED5E-AD75-4A9C-AB3A-B6A8D3C6B1C3}" type="slidenum">
              <a:rPr lang="en-US" smtClean="0"/>
              <a:pPr>
                <a:defRPr/>
              </a:pPr>
              <a:t>‹#›</a:t>
            </a:fld>
            <a:endParaRPr lang="en-US" dirty="0"/>
          </a:p>
        </p:txBody>
      </p:sp>
    </p:spTree>
    <p:extLst>
      <p:ext uri="{BB962C8B-B14F-4D97-AF65-F5344CB8AC3E}">
        <p14:creationId xmlns:p14="http://schemas.microsoft.com/office/powerpoint/2010/main" val="31808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Header Title and Content">
    <p:spTree>
      <p:nvGrpSpPr>
        <p:cNvPr id="1" name=""/>
        <p:cNvGrpSpPr/>
        <p:nvPr/>
      </p:nvGrpSpPr>
      <p:grpSpPr>
        <a:xfrm>
          <a:off x="0" y="0"/>
          <a:ext cx="0" cy="0"/>
          <a:chOff x="0" y="0"/>
          <a:chExt cx="0" cy="0"/>
        </a:xfrm>
      </p:grpSpPr>
      <p:sp>
        <p:nvSpPr>
          <p:cNvPr id="9" name="Text Placeholder 16"/>
          <p:cNvSpPr>
            <a:spLocks noGrp="1"/>
          </p:cNvSpPr>
          <p:nvPr>
            <p:ph type="body" sz="quarter" idx="15" hasCustomPrompt="1"/>
          </p:nvPr>
        </p:nvSpPr>
        <p:spPr>
          <a:xfrm>
            <a:off x="304800" y="981076"/>
            <a:ext cx="11582400" cy="274637"/>
          </a:xfrm>
          <a:prstGeom prst="rect">
            <a:avLst/>
          </a:prstGeom>
          <a:solidFill>
            <a:schemeClr val="accent1"/>
          </a:solidFill>
        </p:spPr>
        <p:txBody>
          <a:bodyPr anchor="ctr"/>
          <a:lstStyle>
            <a:lvl1pPr marL="0" indent="0" algn="ctr">
              <a:buNone/>
              <a:defRPr sz="2400" b="1" baseline="0">
                <a:solidFill>
                  <a:schemeClr val="bg1"/>
                </a:solidFill>
              </a:defRPr>
            </a:lvl1pPr>
          </a:lstStyle>
          <a:p>
            <a:pPr lvl="0"/>
            <a:r>
              <a:rPr lang="en-GB" dirty="0"/>
              <a:t>Click to insert header</a:t>
            </a:r>
            <a:endParaRPr lang="en-US" dirty="0"/>
          </a:p>
        </p:txBody>
      </p:sp>
      <p:sp>
        <p:nvSpPr>
          <p:cNvPr id="11" name="Content Placeholder 10"/>
          <p:cNvSpPr>
            <a:spLocks noGrp="1"/>
          </p:cNvSpPr>
          <p:nvPr>
            <p:ph sz="quarter" idx="16"/>
          </p:nvPr>
        </p:nvSpPr>
        <p:spPr>
          <a:xfrm>
            <a:off x="304800" y="1295400"/>
            <a:ext cx="11582400" cy="4828234"/>
          </a:xfr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2635ED5E-AD75-4A9C-AB3A-B6A8D3C6B1C3}" type="slidenum">
              <a:rPr lang="en-US" smtClean="0"/>
              <a:pPr>
                <a:defRPr/>
              </a:pPr>
              <a:t>‹#›</a:t>
            </a:fld>
            <a:endParaRPr lang="en-US" dirty="0"/>
          </a:p>
        </p:txBody>
      </p:sp>
      <p:sp>
        <p:nvSpPr>
          <p:cNvPr id="7" name="Title 1"/>
          <p:cNvSpPr>
            <a:spLocks noGrp="1"/>
          </p:cNvSpPr>
          <p:nvPr>
            <p:ph type="title"/>
          </p:nvPr>
        </p:nvSpPr>
        <p:spPr>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93752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Header 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295400"/>
            <a:ext cx="5689600" cy="4828234"/>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0" y="1295400"/>
            <a:ext cx="5693664" cy="4828234"/>
          </a:xfrm>
          <a:prstGeom prst="rect">
            <a:avLst/>
          </a:prstGeom>
        </p:spPr>
        <p:txBody>
          <a:bodyPr vert="horz" lIns="45720" tIns="0" rIns="4572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6"/>
          <p:cNvSpPr>
            <a:spLocks noGrp="1"/>
          </p:cNvSpPr>
          <p:nvPr>
            <p:ph type="body" sz="quarter" idx="15" hasCustomPrompt="1"/>
          </p:nvPr>
        </p:nvSpPr>
        <p:spPr>
          <a:xfrm>
            <a:off x="304800" y="981076"/>
            <a:ext cx="5689600" cy="274637"/>
          </a:xfrm>
          <a:prstGeom prst="rect">
            <a:avLst/>
          </a:prstGeom>
          <a:solidFill>
            <a:schemeClr val="accent1"/>
          </a:solidFill>
        </p:spPr>
        <p:txBody>
          <a:bodyPr anchor="ctr"/>
          <a:lstStyle>
            <a:lvl1pPr marL="0" indent="0" algn="ctr">
              <a:buNone/>
              <a:defRPr sz="2200" b="1" baseline="0">
                <a:solidFill>
                  <a:schemeClr val="bg1"/>
                </a:solidFill>
              </a:defRPr>
            </a:lvl1pPr>
          </a:lstStyle>
          <a:p>
            <a:pPr lvl="0"/>
            <a:r>
              <a:rPr lang="en-GB" dirty="0"/>
              <a:t>Click to insert header</a:t>
            </a:r>
            <a:endParaRPr lang="en-US" dirty="0"/>
          </a:p>
        </p:txBody>
      </p:sp>
      <p:sp>
        <p:nvSpPr>
          <p:cNvPr id="15" name="Text Placeholder 16"/>
          <p:cNvSpPr>
            <a:spLocks noGrp="1"/>
          </p:cNvSpPr>
          <p:nvPr>
            <p:ph type="body" sz="quarter" idx="16" hasCustomPrompt="1"/>
          </p:nvPr>
        </p:nvSpPr>
        <p:spPr>
          <a:xfrm>
            <a:off x="6197600" y="981076"/>
            <a:ext cx="5693664" cy="274637"/>
          </a:xfrm>
          <a:prstGeom prst="rect">
            <a:avLst/>
          </a:prstGeom>
          <a:solidFill>
            <a:schemeClr val="accent1"/>
          </a:solidFill>
        </p:spPr>
        <p:txBody>
          <a:bodyPr anchor="ctr"/>
          <a:lstStyle>
            <a:lvl1pPr marL="0" indent="0" algn="ctr">
              <a:buNone/>
              <a:defRPr sz="2200" b="1" baseline="0">
                <a:solidFill>
                  <a:schemeClr val="bg1"/>
                </a:solidFill>
              </a:defRPr>
            </a:lvl1pPr>
          </a:lstStyle>
          <a:p>
            <a:pPr lvl="0"/>
            <a:r>
              <a:rPr lang="en-GB" dirty="0"/>
              <a:t>Click to insert header</a:t>
            </a:r>
            <a:endParaRPr lang="en-US" dirty="0"/>
          </a:p>
        </p:txBody>
      </p:sp>
      <p:sp>
        <p:nvSpPr>
          <p:cNvPr id="18"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2635ED5E-AD75-4A9C-AB3A-B6A8D3C6B1C3}" type="slidenum">
              <a:rPr lang="en-US" smtClean="0"/>
              <a:pPr>
                <a:defRPr/>
              </a:pPr>
              <a:t>‹#›</a:t>
            </a:fld>
            <a:endParaRPr lang="en-US" dirty="0"/>
          </a:p>
        </p:txBody>
      </p:sp>
      <p:sp>
        <p:nvSpPr>
          <p:cNvPr id="9" name="Title 1"/>
          <p:cNvSpPr>
            <a:spLocks noGrp="1"/>
          </p:cNvSpPr>
          <p:nvPr>
            <p:ph type="title"/>
          </p:nvPr>
        </p:nvSpPr>
        <p:spPr>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18430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Header Four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1295401"/>
            <a:ext cx="5689600" cy="218980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0" y="1295401"/>
            <a:ext cx="5693664" cy="218980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4"/>
          </p:nvPr>
        </p:nvSpPr>
        <p:spPr>
          <a:xfrm>
            <a:off x="304800" y="3933825"/>
            <a:ext cx="5689600" cy="218980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6"/>
          </p:nvPr>
        </p:nvSpPr>
        <p:spPr>
          <a:xfrm>
            <a:off x="6197600" y="3933825"/>
            <a:ext cx="5693664" cy="2189809"/>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6"/>
          <p:cNvSpPr>
            <a:spLocks noGrp="1"/>
          </p:cNvSpPr>
          <p:nvPr>
            <p:ph type="body" sz="quarter" idx="17" hasCustomPrompt="1"/>
          </p:nvPr>
        </p:nvSpPr>
        <p:spPr>
          <a:xfrm>
            <a:off x="304800" y="981076"/>
            <a:ext cx="5689600" cy="274637"/>
          </a:xfrm>
          <a:prstGeom prst="rect">
            <a:avLst/>
          </a:prstGeom>
          <a:solidFill>
            <a:schemeClr val="accent1"/>
          </a:solidFill>
        </p:spPr>
        <p:txBody>
          <a:bodyPr anchor="ctr"/>
          <a:lstStyle>
            <a:lvl1pPr marL="0" indent="0" algn="ctr">
              <a:buNone/>
              <a:defRPr sz="1800" b="1" baseline="0">
                <a:solidFill>
                  <a:schemeClr val="bg1"/>
                </a:solidFill>
              </a:defRPr>
            </a:lvl1pPr>
          </a:lstStyle>
          <a:p>
            <a:pPr lvl="0"/>
            <a:r>
              <a:rPr lang="en-GB" dirty="0"/>
              <a:t>Click to insert header</a:t>
            </a:r>
            <a:endParaRPr lang="en-US" dirty="0"/>
          </a:p>
        </p:txBody>
      </p:sp>
      <p:sp>
        <p:nvSpPr>
          <p:cNvPr id="19" name="Text Placeholder 16"/>
          <p:cNvSpPr>
            <a:spLocks noGrp="1"/>
          </p:cNvSpPr>
          <p:nvPr>
            <p:ph type="body" sz="quarter" idx="18" hasCustomPrompt="1"/>
          </p:nvPr>
        </p:nvSpPr>
        <p:spPr>
          <a:xfrm>
            <a:off x="6197600" y="981076"/>
            <a:ext cx="5693664" cy="274637"/>
          </a:xfrm>
          <a:prstGeom prst="rect">
            <a:avLst/>
          </a:prstGeom>
          <a:solidFill>
            <a:schemeClr val="accent1"/>
          </a:solidFill>
        </p:spPr>
        <p:txBody>
          <a:bodyPr anchor="ctr"/>
          <a:lstStyle>
            <a:lvl1pPr marL="0" indent="0" algn="ctr">
              <a:buNone/>
              <a:defRPr sz="1800" b="1" baseline="0">
                <a:solidFill>
                  <a:schemeClr val="bg1"/>
                </a:solidFill>
              </a:defRPr>
            </a:lvl1pPr>
          </a:lstStyle>
          <a:p>
            <a:pPr lvl="0"/>
            <a:r>
              <a:rPr lang="en-GB" dirty="0"/>
              <a:t>Click to insert header</a:t>
            </a:r>
            <a:endParaRPr lang="en-US" dirty="0"/>
          </a:p>
        </p:txBody>
      </p:sp>
      <p:sp>
        <p:nvSpPr>
          <p:cNvPr id="20" name="Text Placeholder 16"/>
          <p:cNvSpPr>
            <a:spLocks noGrp="1"/>
          </p:cNvSpPr>
          <p:nvPr>
            <p:ph type="body" sz="quarter" idx="19" hasCustomPrompt="1"/>
          </p:nvPr>
        </p:nvSpPr>
        <p:spPr>
          <a:xfrm>
            <a:off x="304800" y="3621689"/>
            <a:ext cx="5689600" cy="274637"/>
          </a:xfrm>
          <a:prstGeom prst="rect">
            <a:avLst/>
          </a:prstGeom>
          <a:solidFill>
            <a:schemeClr val="accent1"/>
          </a:solidFill>
        </p:spPr>
        <p:txBody>
          <a:bodyPr anchor="ctr"/>
          <a:lstStyle>
            <a:lvl1pPr marL="0" indent="0" algn="ctr">
              <a:buNone/>
              <a:defRPr sz="1800" b="1" baseline="0">
                <a:solidFill>
                  <a:schemeClr val="bg1"/>
                </a:solidFill>
              </a:defRPr>
            </a:lvl1pPr>
          </a:lstStyle>
          <a:p>
            <a:pPr lvl="0"/>
            <a:r>
              <a:rPr lang="en-GB" dirty="0"/>
              <a:t>Click to insert header</a:t>
            </a:r>
            <a:endParaRPr lang="en-US" dirty="0"/>
          </a:p>
        </p:txBody>
      </p:sp>
      <p:sp>
        <p:nvSpPr>
          <p:cNvPr id="21" name="Text Placeholder 16"/>
          <p:cNvSpPr>
            <a:spLocks noGrp="1"/>
          </p:cNvSpPr>
          <p:nvPr>
            <p:ph type="body" sz="quarter" idx="20" hasCustomPrompt="1"/>
          </p:nvPr>
        </p:nvSpPr>
        <p:spPr>
          <a:xfrm>
            <a:off x="6197600" y="3621689"/>
            <a:ext cx="5693664" cy="274637"/>
          </a:xfrm>
          <a:prstGeom prst="rect">
            <a:avLst/>
          </a:prstGeom>
          <a:solidFill>
            <a:schemeClr val="accent1"/>
          </a:solidFill>
        </p:spPr>
        <p:txBody>
          <a:bodyPr anchor="ctr"/>
          <a:lstStyle>
            <a:lvl1pPr marL="0" indent="0" algn="ctr">
              <a:buNone/>
              <a:defRPr sz="1800" b="1" baseline="0">
                <a:solidFill>
                  <a:schemeClr val="bg1"/>
                </a:solidFill>
              </a:defRPr>
            </a:lvl1pPr>
          </a:lstStyle>
          <a:p>
            <a:pPr lvl="0"/>
            <a:r>
              <a:rPr lang="en-GB" dirty="0"/>
              <a:t>Click to insert header</a:t>
            </a:r>
            <a:endParaRPr lang="en-US" dirty="0"/>
          </a:p>
        </p:txBody>
      </p:sp>
      <p:sp>
        <p:nvSpPr>
          <p:cNvPr id="25"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2635ED5E-AD75-4A9C-AB3A-B6A8D3C6B1C3}" type="slidenum">
              <a:rPr lang="en-US" smtClean="0"/>
              <a:pPr>
                <a:defRPr/>
              </a:pPr>
              <a:t>‹#›</a:t>
            </a:fld>
            <a:endParaRPr lang="en-US" dirty="0"/>
          </a:p>
        </p:txBody>
      </p:sp>
      <p:sp>
        <p:nvSpPr>
          <p:cNvPr id="14" name="Title 1"/>
          <p:cNvSpPr>
            <a:spLocks noGrp="1"/>
          </p:cNvSpPr>
          <p:nvPr>
            <p:ph type="title"/>
          </p:nvPr>
        </p:nvSpPr>
        <p:spPr>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18869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a:xfrm>
            <a:off x="5738368" y="6356351"/>
            <a:ext cx="715264" cy="365125"/>
          </a:xfrm>
          <a:prstGeom prst="rect">
            <a:avLst/>
          </a:prstGeom>
        </p:spPr>
        <p:txBody>
          <a:bodyPr/>
          <a:lstStyle>
            <a:lvl1pPr algn="ctr">
              <a:defRPr sz="1200">
                <a:solidFill>
                  <a:schemeClr val="tx1"/>
                </a:solidFill>
              </a:defRPr>
            </a:lvl1pPr>
          </a:lstStyle>
          <a:p>
            <a:pPr>
              <a:defRPr/>
            </a:pPr>
            <a:fld id="{2635ED5E-AD75-4A9C-AB3A-B6A8D3C6B1C3}" type="slidenum">
              <a:rPr lang="en-US" smtClean="0"/>
              <a:pPr>
                <a:defRPr/>
              </a:pPr>
              <a:t>‹#›</a:t>
            </a:fld>
            <a:endParaRPr lang="en-US" dirty="0"/>
          </a:p>
        </p:txBody>
      </p:sp>
      <p:sp>
        <p:nvSpPr>
          <p:cNvPr id="5" name="Title 1"/>
          <p:cNvSpPr>
            <a:spLocks noGrp="1"/>
          </p:cNvSpPr>
          <p:nvPr>
            <p:ph type="title"/>
          </p:nvPr>
        </p:nvSpPr>
        <p:spPr>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16940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1"/>
            <a:ext cx="12192000" cy="847725"/>
          </a:xfrm>
          <a:prstGeom prst="rect">
            <a:avLst/>
          </a:prstGeom>
          <a:solidFill>
            <a:srgbClr val="0045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panose="020B0503020204020204" pitchFamily="34" charset="0"/>
            </a:endParaRPr>
          </a:p>
        </p:txBody>
      </p:sp>
      <p:sp>
        <p:nvSpPr>
          <p:cNvPr id="15362" name="Rectangle 2"/>
          <p:cNvSpPr>
            <a:spLocks noGrp="1" noChangeArrowheads="1"/>
          </p:cNvSpPr>
          <p:nvPr>
            <p:ph type="title"/>
          </p:nvPr>
        </p:nvSpPr>
        <p:spPr bwMode="auto">
          <a:xfrm>
            <a:off x="304800" y="1"/>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p>
            <a:pPr lvl="0"/>
            <a:r>
              <a:rPr lang="en-US"/>
              <a:t>Click to edit Master title style</a:t>
            </a:r>
            <a:endParaRPr lang="en-US" dirty="0"/>
          </a:p>
        </p:txBody>
      </p:sp>
      <p:sp>
        <p:nvSpPr>
          <p:cNvPr id="4" name="Text Placeholder 3"/>
          <p:cNvSpPr>
            <a:spLocks noGrp="1"/>
          </p:cNvSpPr>
          <p:nvPr>
            <p:ph type="body" idx="1"/>
          </p:nvPr>
        </p:nvSpPr>
        <p:spPr>
          <a:xfrm>
            <a:off x="304800" y="1295401"/>
            <a:ext cx="11582400" cy="4830763"/>
          </a:xfrm>
          <a:prstGeom prst="rect">
            <a:avLst/>
          </a:prstGeom>
        </p:spPr>
        <p:txBody>
          <a:bodyPr vert="horz" lIns="45720" tIns="0" rIns="4572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5738368" y="6447792"/>
            <a:ext cx="715264" cy="365125"/>
          </a:xfrm>
          <a:prstGeom prst="rect">
            <a:avLst/>
          </a:prstGeom>
        </p:spPr>
        <p:txBody>
          <a:bodyPr/>
          <a:lstStyle>
            <a:lvl1pPr algn="ctr">
              <a:defRPr sz="1200">
                <a:solidFill>
                  <a:schemeClr val="tx1"/>
                </a:solidFill>
              </a:defRPr>
            </a:lvl1pPr>
          </a:lstStyle>
          <a:p>
            <a:pPr>
              <a:defRPr/>
            </a:pPr>
            <a:fld id="{DFACD90A-71DA-4FB4-8E66-8448EE5AD217}" type="slidenum">
              <a:rPr lang="en-US" smtClean="0"/>
              <a:pPr>
                <a:defRPr/>
              </a:pPr>
              <a:t>‹#›</a:t>
            </a:fld>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6897" y="5829778"/>
            <a:ext cx="1349829" cy="914400"/>
          </a:xfrm>
          <a:prstGeom prst="rect">
            <a:avLst/>
          </a:prstGeom>
        </p:spPr>
      </p:pic>
    </p:spTree>
  </p:cSld>
  <p:clrMap bg1="lt1" tx1="dk1" bg2="lt2" tx2="dk2" accent1="accent1" accent2="accent2" accent3="accent3" accent4="accent4" accent5="accent5" accent6="accent6" hlink="hlink" folHlink="folHlink"/>
  <p:sldLayoutIdLst>
    <p:sldLayoutId id="2147484027" r:id="rId1"/>
    <p:sldLayoutId id="2147484031" r:id="rId2"/>
    <p:sldLayoutId id="2147484032" r:id="rId3"/>
    <p:sldLayoutId id="2147484030" r:id="rId4"/>
    <p:sldLayoutId id="2147484037" r:id="rId5"/>
    <p:sldLayoutId id="2147484039" r:id="rId6"/>
    <p:sldLayoutId id="2147484040" r:id="rId7"/>
    <p:sldLayoutId id="2147484041" r:id="rId8"/>
    <p:sldLayoutId id="2147484033" r:id="rId9"/>
    <p:sldLayoutId id="2147484042" r:id="rId10"/>
    <p:sldLayoutId id="2147484043" r:id="rId11"/>
    <p:sldLayoutId id="2147484044" r:id="rId12"/>
  </p:sldLayoutIdLst>
  <p:hf sldNum="0" hdr="0" ftr="0" dt="0"/>
  <p:txStyles>
    <p:titleStyle>
      <a:lvl1pPr algn="l" rtl="0" eaLnBrk="1" fontAlgn="base" hangingPunct="1">
        <a:spcBef>
          <a:spcPct val="0"/>
        </a:spcBef>
        <a:spcAft>
          <a:spcPct val="0"/>
        </a:spcAft>
        <a:defRPr lang="en-US" sz="2800" b="1" kern="1200" dirty="0">
          <a:solidFill>
            <a:schemeClr val="bg1"/>
          </a:solidFill>
          <a:latin typeface="+mj-lt"/>
          <a:ea typeface="+mj-ea"/>
          <a:cs typeface="+mj-cs"/>
        </a:defRPr>
      </a:lvl1pPr>
      <a:lvl2pPr algn="l" rtl="0" eaLnBrk="1" fontAlgn="base" hangingPunct="1">
        <a:spcBef>
          <a:spcPct val="0"/>
        </a:spcBef>
        <a:spcAft>
          <a:spcPct val="0"/>
        </a:spcAft>
        <a:defRPr sz="2800">
          <a:solidFill>
            <a:srgbClr val="3A6E8F"/>
          </a:solidFill>
          <a:latin typeface="Calibri" pitchFamily="34" charset="0"/>
        </a:defRPr>
      </a:lvl2pPr>
      <a:lvl3pPr algn="l" rtl="0" eaLnBrk="1" fontAlgn="base" hangingPunct="1">
        <a:spcBef>
          <a:spcPct val="0"/>
        </a:spcBef>
        <a:spcAft>
          <a:spcPct val="0"/>
        </a:spcAft>
        <a:defRPr sz="2800">
          <a:solidFill>
            <a:srgbClr val="3A6E8F"/>
          </a:solidFill>
          <a:latin typeface="Calibri" pitchFamily="34" charset="0"/>
        </a:defRPr>
      </a:lvl3pPr>
      <a:lvl4pPr algn="l" rtl="0" eaLnBrk="1" fontAlgn="base" hangingPunct="1">
        <a:spcBef>
          <a:spcPct val="0"/>
        </a:spcBef>
        <a:spcAft>
          <a:spcPct val="0"/>
        </a:spcAft>
        <a:defRPr sz="2800">
          <a:solidFill>
            <a:srgbClr val="3A6E8F"/>
          </a:solidFill>
          <a:latin typeface="Calibri" pitchFamily="34" charset="0"/>
        </a:defRPr>
      </a:lvl4pPr>
      <a:lvl5pPr algn="l" rtl="0" eaLnBrk="1" fontAlgn="base" hangingPunct="1">
        <a:spcBef>
          <a:spcPct val="0"/>
        </a:spcBef>
        <a:spcAft>
          <a:spcPct val="0"/>
        </a:spcAft>
        <a:defRPr sz="2800">
          <a:solidFill>
            <a:srgbClr val="3A6E8F"/>
          </a:solidFill>
          <a:latin typeface="Calibri" pitchFamily="34" charset="0"/>
        </a:defRPr>
      </a:lvl5pPr>
      <a:lvl6pPr marL="457200" algn="l" rtl="0" eaLnBrk="1" fontAlgn="base" hangingPunct="1">
        <a:spcBef>
          <a:spcPct val="0"/>
        </a:spcBef>
        <a:spcAft>
          <a:spcPct val="0"/>
        </a:spcAft>
        <a:defRPr sz="2800">
          <a:solidFill>
            <a:srgbClr val="3A6E8F"/>
          </a:solidFill>
          <a:latin typeface="Calibri" pitchFamily="34" charset="0"/>
        </a:defRPr>
      </a:lvl6pPr>
      <a:lvl7pPr marL="914400" algn="l" rtl="0" eaLnBrk="1" fontAlgn="base" hangingPunct="1">
        <a:spcBef>
          <a:spcPct val="0"/>
        </a:spcBef>
        <a:spcAft>
          <a:spcPct val="0"/>
        </a:spcAft>
        <a:defRPr sz="2800">
          <a:solidFill>
            <a:srgbClr val="3A6E8F"/>
          </a:solidFill>
          <a:latin typeface="Calibri" pitchFamily="34" charset="0"/>
        </a:defRPr>
      </a:lvl7pPr>
      <a:lvl8pPr marL="1371600" algn="l" rtl="0" eaLnBrk="1" fontAlgn="base" hangingPunct="1">
        <a:spcBef>
          <a:spcPct val="0"/>
        </a:spcBef>
        <a:spcAft>
          <a:spcPct val="0"/>
        </a:spcAft>
        <a:defRPr sz="2800">
          <a:solidFill>
            <a:srgbClr val="3A6E8F"/>
          </a:solidFill>
          <a:latin typeface="Calibri" pitchFamily="34" charset="0"/>
        </a:defRPr>
      </a:lvl8pPr>
      <a:lvl9pPr marL="1828800" algn="l" rtl="0" eaLnBrk="1" fontAlgn="base" hangingPunct="1">
        <a:spcBef>
          <a:spcPct val="0"/>
        </a:spcBef>
        <a:spcAft>
          <a:spcPct val="0"/>
        </a:spcAft>
        <a:defRPr sz="2800">
          <a:solidFill>
            <a:srgbClr val="3A6E8F"/>
          </a:solidFill>
          <a:latin typeface="Calibri" pitchFamily="34" charset="0"/>
        </a:defRPr>
      </a:lvl9pPr>
    </p:titleStyle>
    <p:bodyStyle>
      <a:lvl1pPr marL="342900" indent="-342900" algn="l" rtl="0" eaLnBrk="1" fontAlgn="base" hangingPunct="1">
        <a:spcBef>
          <a:spcPts val="1800"/>
        </a:spcBef>
        <a:spcAft>
          <a:spcPct val="0"/>
        </a:spcAft>
        <a:buClr>
          <a:schemeClr val="tx2"/>
        </a:buClr>
        <a:buSzPts val="2100"/>
        <a:buFont typeface="Wingdings" panose="05000000000000000000" pitchFamily="2" charset="2"/>
        <a:buChar char="q"/>
        <a:defRPr lang="en-US" sz="2000" b="1" kern="1200" baseline="0" dirty="0" smtClean="0">
          <a:solidFill>
            <a:schemeClr val="tx1"/>
          </a:solidFill>
          <a:latin typeface="Corbel" panose="020B0503020204020204" pitchFamily="34" charset="0"/>
          <a:ea typeface="+mn-ea"/>
          <a:cs typeface="Calibri" panose="020F0502020204030204" pitchFamily="34" charset="0"/>
        </a:defRPr>
      </a:lvl1pPr>
      <a:lvl2pPr marL="640080" indent="-274320" algn="l" rtl="0" eaLnBrk="1" fontAlgn="base" hangingPunct="1">
        <a:spcBef>
          <a:spcPts val="1200"/>
        </a:spcBef>
        <a:spcAft>
          <a:spcPct val="0"/>
        </a:spcAft>
        <a:buClr>
          <a:schemeClr val="tx2"/>
        </a:buClr>
        <a:buSzPct val="150000"/>
        <a:buFont typeface="Wingdings" panose="05000000000000000000" pitchFamily="2" charset="2"/>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2pPr>
      <a:lvl3pPr marL="914400" indent="-274320" algn="l" rtl="0" eaLnBrk="1" fontAlgn="base" hangingPunct="1">
        <a:spcBef>
          <a:spcPts val="600"/>
        </a:spcBef>
        <a:spcAft>
          <a:spcPct val="0"/>
        </a:spcAft>
        <a:buClr>
          <a:schemeClr val="tx2"/>
        </a:buClr>
        <a:buSzPct val="100000"/>
        <a:buFont typeface="Courier New" panose="02070309020205020404" pitchFamily="49" charset="0"/>
        <a:buChar char="o"/>
        <a:defRPr lang="en-US" sz="1600" kern="1200" baseline="0" dirty="0" smtClean="0">
          <a:solidFill>
            <a:schemeClr val="tx1"/>
          </a:solidFill>
          <a:latin typeface="Corbel" panose="020B0503020204020204" pitchFamily="34" charset="0"/>
          <a:ea typeface="+mn-ea"/>
          <a:cs typeface="Calibri" panose="020F0502020204030204" pitchFamily="34" charset="0"/>
        </a:defRPr>
      </a:lvl3pPr>
      <a:lvl4pPr marL="1188720" indent="-274320" algn="l" rtl="0" eaLnBrk="1" fontAlgn="base" hangingPunct="1">
        <a:spcBef>
          <a:spcPts val="400"/>
        </a:spcBef>
        <a:spcAft>
          <a:spcPct val="0"/>
        </a:spcAft>
        <a:buClr>
          <a:schemeClr val="tx2"/>
        </a:buClr>
        <a:buSzPts val="2000"/>
        <a:buFont typeface="Times" pitchFamily="18" charset="0"/>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4pPr>
      <a:lvl5pPr marL="1463040" indent="-274320" algn="l" rtl="0" eaLnBrk="1" fontAlgn="base" hangingPunct="1">
        <a:spcBef>
          <a:spcPts val="200"/>
        </a:spcBef>
        <a:spcAft>
          <a:spcPct val="0"/>
        </a:spcAft>
        <a:buClr>
          <a:schemeClr val="tx2"/>
        </a:buClr>
        <a:buSzPct val="100000"/>
        <a:buFont typeface="Arial" panose="020B0604020202020204" pitchFamily="34" charset="0"/>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8671" y="2008083"/>
            <a:ext cx="10245402" cy="891690"/>
          </a:xfrm>
        </p:spPr>
        <p:txBody>
          <a:bodyPr/>
          <a:lstStyle/>
          <a:p>
            <a:r>
              <a:rPr lang="he-IL" sz="3200" dirty="0" smtClean="0"/>
              <a:t>מפגש תסמונת אנגלמן</a:t>
            </a:r>
            <a:br>
              <a:rPr lang="he-IL" sz="3200" dirty="0" smtClean="0"/>
            </a:br>
            <a:r>
              <a:rPr lang="he-IL" sz="3200" dirty="0" smtClean="0"/>
              <a:t>המרכז הרפואי שיבא</a:t>
            </a:r>
            <a:r>
              <a:rPr lang="en-US" sz="3200" dirty="0"/>
              <a:t/>
            </a:r>
            <a:br>
              <a:rPr lang="en-US" sz="3200" dirty="0"/>
            </a:br>
            <a:r>
              <a:rPr lang="he-IL" sz="3200" dirty="0" smtClean="0"/>
              <a:t>2.2.2017</a:t>
            </a:r>
            <a:endParaRPr lang="en-US" sz="3200" dirty="0"/>
          </a:p>
        </p:txBody>
      </p:sp>
      <p:grpSp>
        <p:nvGrpSpPr>
          <p:cNvPr id="7" name="Group 6"/>
          <p:cNvGrpSpPr/>
          <p:nvPr/>
        </p:nvGrpSpPr>
        <p:grpSpPr>
          <a:xfrm>
            <a:off x="-14670" y="3158836"/>
            <a:ext cx="12302287" cy="3612565"/>
            <a:chOff x="0" y="3209544"/>
            <a:chExt cx="12287617" cy="3589289"/>
          </a:xfrm>
        </p:grpSpPr>
        <p:sp>
          <p:nvSpPr>
            <p:cNvPr id="9" name="Right Triangle 8"/>
            <p:cNvSpPr/>
            <p:nvPr/>
          </p:nvSpPr>
          <p:spPr>
            <a:xfrm>
              <a:off x="59165" y="3209544"/>
              <a:ext cx="11984019" cy="3589289"/>
            </a:xfrm>
            <a:prstGeom prst="rtTriangle">
              <a:avLst/>
            </a:prstGeom>
            <a:solidFill>
              <a:srgbClr val="5AB850"/>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
          <p:nvSpPr>
            <p:cNvPr id="5" name="TextBox 4"/>
            <p:cNvSpPr txBox="1"/>
            <p:nvPr/>
          </p:nvSpPr>
          <p:spPr>
            <a:xfrm>
              <a:off x="6418723" y="5231787"/>
              <a:ext cx="5868894" cy="1169551"/>
            </a:xfrm>
            <a:prstGeom prst="rect">
              <a:avLst/>
            </a:prstGeom>
            <a:noFill/>
          </p:spPr>
          <p:txBody>
            <a:bodyPr wrap="square" lIns="0" tIns="0" rIns="0" bIns="0" rtlCol="0">
              <a:spAutoFit/>
            </a:bodyPr>
            <a:lstStyle/>
            <a:p>
              <a:r>
                <a:rPr lang="en-US" sz="4000" b="1" dirty="0">
                  <a:solidFill>
                    <a:srgbClr val="004570"/>
                  </a:solidFill>
                  <a:highlight>
                    <a:srgbClr val="5AB850"/>
                  </a:highlight>
                  <a:latin typeface="+mn-lt"/>
                </a:rPr>
                <a:t>www.angelmanstudy.com</a:t>
              </a:r>
              <a:endParaRPr lang="en-US" sz="1400" b="1" dirty="0">
                <a:solidFill>
                  <a:srgbClr val="004570"/>
                </a:solidFill>
                <a:highlight>
                  <a:srgbClr val="5AB850"/>
                </a:highlight>
              </a:endParaRPr>
            </a:p>
            <a:p>
              <a:endParaRPr lang="en-US" sz="1200" dirty="0">
                <a:solidFill>
                  <a:srgbClr val="004570"/>
                </a:solidFill>
                <a:highlight>
                  <a:srgbClr val="5AB850"/>
                </a:highlight>
              </a:endParaRPr>
            </a:p>
            <a:p>
              <a:endParaRPr lang="en-US" sz="1200" dirty="0">
                <a:solidFill>
                  <a:srgbClr val="004570"/>
                </a:solidFill>
                <a:highlight>
                  <a:srgbClr val="5AB850"/>
                </a:highlight>
              </a:endParaRPr>
            </a:p>
            <a:p>
              <a:endParaRPr lang="en-US" sz="1200" dirty="0" err="1">
                <a:solidFill>
                  <a:srgbClr val="004570"/>
                </a:solidFill>
                <a:highlight>
                  <a:srgbClr val="5AB850"/>
                </a:highligh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70893"/>
              <a:ext cx="4691632" cy="2933336"/>
            </a:xfrm>
            <a:prstGeom prst="rect">
              <a:avLst/>
            </a:prstGeom>
          </p:spPr>
        </p:pic>
      </p:grpSp>
    </p:spTree>
    <p:extLst>
      <p:ext uri="{BB962C8B-B14F-4D97-AF65-F5344CB8AC3E}">
        <p14:creationId xmlns:p14="http://schemas.microsoft.com/office/powerpoint/2010/main" val="343389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84" y="1"/>
            <a:ext cx="11582400" cy="733425"/>
          </a:xfrm>
        </p:spPr>
        <p:txBody>
          <a:bodyPr/>
          <a:lstStyle/>
          <a:p>
            <a:pPr algn="r"/>
            <a:r>
              <a:rPr lang="he-IL" dirty="0">
                <a:latin typeface="Arial" panose="020B0604020202020204" pitchFamily="34" charset="0"/>
                <a:cs typeface="Arial" panose="020B0604020202020204" pitchFamily="34" charset="0"/>
              </a:rPr>
              <a:t>סיפורו של הלוגו - קיילין</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20" y="1176794"/>
            <a:ext cx="3304524" cy="4913862"/>
          </a:xfrm>
          <a:prstGeom prst="rect">
            <a:avLst/>
          </a:prstGeom>
          <a:scene3d>
            <a:camera prst="orthographicFront"/>
            <a:lightRig rig="threePt" dir="t"/>
          </a:scene3d>
          <a:sp3d>
            <a:bevelT prst="angle"/>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736" y="2295557"/>
            <a:ext cx="4183731" cy="2615782"/>
          </a:xfrm>
          <a:prstGeom prst="rect">
            <a:avLst/>
          </a:prstGeom>
        </p:spPr>
      </p:pic>
      <p:sp>
        <p:nvSpPr>
          <p:cNvPr id="11" name="TextBox 10"/>
          <p:cNvSpPr txBox="1"/>
          <p:nvPr/>
        </p:nvSpPr>
        <p:spPr>
          <a:xfrm>
            <a:off x="3450044" y="1094643"/>
            <a:ext cx="7867001" cy="5170646"/>
          </a:xfrm>
          <a:prstGeom prst="rect">
            <a:avLst/>
          </a:prstGeom>
          <a:noFill/>
        </p:spPr>
        <p:txBody>
          <a:bodyPr wrap="square" lIns="0" tIns="0" rIns="0" bIns="0" numCol="1" rtlCol="0">
            <a:spAutoFit/>
          </a:bodyPr>
          <a:lstStyle/>
          <a:p>
            <a:pPr algn="r" rtl="1"/>
            <a:r>
              <a:rPr lang="he-IL" sz="2400" dirty="0">
                <a:cs typeface="Arial" panose="020B0604020202020204" pitchFamily="34" charset="0"/>
              </a:rPr>
              <a:t>אני אם גאה לילד המאובחן בתסמונת אנגלמן. נתן הוא השני מבין שלושת ילדיי. לצפות בנתן עובד כה קשה ונלחם לבצע משימות שאחיו מבצעים כה בקלות מעורר בי השראה. הוא באמת כוכב.</a:t>
            </a:r>
          </a:p>
          <a:p>
            <a:pPr algn="r" rtl="1"/>
            <a:endParaRPr lang="he-IL" sz="2400" dirty="0" smtClean="0">
              <a:cs typeface="Arial" panose="020B0604020202020204" pitchFamily="34" charset="0"/>
            </a:endParaRPr>
          </a:p>
          <a:p>
            <a:pPr algn="r" rtl="1"/>
            <a:r>
              <a:rPr lang="he-IL" sz="2400" dirty="0">
                <a:cs typeface="Arial" panose="020B0604020202020204" pitchFamily="34" charset="0"/>
              </a:rPr>
              <a:t>	</a:t>
            </a:r>
            <a:r>
              <a:rPr lang="he-IL" sz="2400" dirty="0" smtClean="0">
                <a:cs typeface="Arial" panose="020B0604020202020204" pitchFamily="34" charset="0"/>
              </a:rPr>
              <a:t>				הלוגו </a:t>
            </a:r>
            <a:r>
              <a:rPr lang="he-IL" sz="2400" dirty="0">
                <a:cs typeface="Arial" panose="020B0604020202020204" pitchFamily="34" charset="0"/>
              </a:rPr>
              <a:t>"לגעת בכוכבים" </a:t>
            </a:r>
            <a:r>
              <a:rPr lang="he-IL" sz="2400" dirty="0" smtClean="0">
                <a:cs typeface="Arial" panose="020B0604020202020204" pitchFamily="34" charset="0"/>
              </a:rPr>
              <a:t>						הוא </a:t>
            </a:r>
            <a:r>
              <a:rPr lang="he-IL" sz="2400" dirty="0">
                <a:cs typeface="Arial" panose="020B0604020202020204" pitchFamily="34" charset="0"/>
              </a:rPr>
              <a:t>הנפשה של נתן, ושל </a:t>
            </a:r>
            <a:r>
              <a:rPr lang="he-IL" sz="2400" dirty="0" smtClean="0">
                <a:cs typeface="Arial" panose="020B0604020202020204" pitchFamily="34" charset="0"/>
              </a:rPr>
              <a:t>					כל </a:t>
            </a:r>
            <a:r>
              <a:rPr lang="he-IL" sz="2400" dirty="0">
                <a:cs typeface="Arial" panose="020B0604020202020204" pitchFamily="34" charset="0"/>
              </a:rPr>
              <a:t>אדם המאובחן </a:t>
            </a:r>
            <a:r>
              <a:rPr lang="he-IL" sz="2400" dirty="0" smtClean="0">
                <a:cs typeface="Arial" panose="020B0604020202020204" pitchFamily="34" charset="0"/>
              </a:rPr>
              <a:t>						בתסמונת </a:t>
            </a:r>
            <a:r>
              <a:rPr lang="he-IL" sz="2400" dirty="0">
                <a:cs typeface="Arial" panose="020B0604020202020204" pitchFamily="34" charset="0"/>
              </a:rPr>
              <a:t>אנגלמן, העומד </a:t>
            </a:r>
            <a:r>
              <a:rPr lang="he-IL" sz="2400" dirty="0" smtClean="0">
                <a:cs typeface="Arial" panose="020B0604020202020204" pitchFamily="34" charset="0"/>
              </a:rPr>
              <a:t>					עם </a:t>
            </a:r>
            <a:r>
              <a:rPr lang="he-IL" sz="2400" dirty="0">
                <a:cs typeface="Arial" panose="020B0604020202020204" pitchFamily="34" charset="0"/>
              </a:rPr>
              <a:t>רגל אחת נטועה </a:t>
            </a:r>
            <a:r>
              <a:rPr lang="he-IL" sz="2400" dirty="0" smtClean="0">
                <a:cs typeface="Arial" panose="020B0604020202020204" pitchFamily="34" charset="0"/>
              </a:rPr>
              <a:t>						באדמה </a:t>
            </a:r>
            <a:r>
              <a:rPr lang="he-IL" sz="2400" dirty="0">
                <a:cs typeface="Arial" panose="020B0604020202020204" pitchFamily="34" charset="0"/>
              </a:rPr>
              <a:t>ומשתמש באות </a:t>
            </a:r>
            <a:r>
              <a:rPr lang="en-US" sz="2400" dirty="0">
                <a:cs typeface="Arial" panose="020B0604020202020204" pitchFamily="34" charset="0"/>
              </a:rPr>
              <a:t>T</a:t>
            </a:r>
            <a:r>
              <a:rPr lang="he-IL" sz="2400" dirty="0">
                <a:cs typeface="Arial" panose="020B0604020202020204" pitchFamily="34" charset="0"/>
              </a:rPr>
              <a:t> </a:t>
            </a:r>
            <a:r>
              <a:rPr lang="he-IL" sz="2400" dirty="0" smtClean="0">
                <a:cs typeface="Arial" panose="020B0604020202020204" pitchFamily="34" charset="0"/>
              </a:rPr>
              <a:t>					כעזר </a:t>
            </a:r>
            <a:r>
              <a:rPr lang="he-IL" sz="2400" dirty="0">
                <a:cs typeface="Arial" panose="020B0604020202020204" pitchFamily="34" charset="0"/>
              </a:rPr>
              <a:t>להימתח ולהגיע </a:t>
            </a:r>
            <a:r>
              <a:rPr lang="he-IL" sz="2400" dirty="0" smtClean="0">
                <a:cs typeface="Arial" panose="020B0604020202020204" pitchFamily="34" charset="0"/>
              </a:rPr>
              <a:t>						רחוק </a:t>
            </a:r>
            <a:r>
              <a:rPr lang="he-IL" sz="2400" dirty="0">
                <a:cs typeface="Arial" panose="020B0604020202020204" pitchFamily="34" charset="0"/>
              </a:rPr>
              <a:t>ככל האפשר אל </a:t>
            </a:r>
            <a:r>
              <a:rPr lang="he-IL" sz="2400" dirty="0" smtClean="0">
                <a:cs typeface="Arial" panose="020B0604020202020204" pitchFamily="34" charset="0"/>
              </a:rPr>
              <a:t>						זוהר </a:t>
            </a:r>
            <a:r>
              <a:rPr lang="he-IL" sz="2400" dirty="0">
                <a:cs typeface="Arial" panose="020B0604020202020204" pitchFamily="34" charset="0"/>
              </a:rPr>
              <a:t>הכוכב ברקיע.</a:t>
            </a:r>
          </a:p>
          <a:p>
            <a:pPr algn="r" rtl="1"/>
            <a:r>
              <a:rPr lang="he-IL" sz="2400" dirty="0" smtClean="0">
                <a:cs typeface="Arial" panose="020B0604020202020204" pitchFamily="34" charset="0"/>
              </a:rPr>
              <a:t>					תודה לכם, קיילין </a:t>
            </a:r>
            <a:r>
              <a:rPr lang="he-IL" sz="2400" dirty="0">
                <a:cs typeface="Arial" panose="020B0604020202020204" pitchFamily="34" charset="0"/>
              </a:rPr>
              <a:t>גילספי</a:t>
            </a:r>
          </a:p>
        </p:txBody>
      </p:sp>
      <p:sp>
        <p:nvSpPr>
          <p:cNvPr id="12" name="Rectangle 11"/>
          <p:cNvSpPr/>
          <p:nvPr/>
        </p:nvSpPr>
        <p:spPr>
          <a:xfrm>
            <a:off x="244243" y="6212576"/>
            <a:ext cx="10118957" cy="646331"/>
          </a:xfrm>
          <a:prstGeom prst="rect">
            <a:avLst/>
          </a:prstGeom>
        </p:spPr>
        <p:txBody>
          <a:bodyPr wrap="square">
            <a:spAutoFit/>
          </a:bodyPr>
          <a:lstStyle/>
          <a:p>
            <a:pPr algn="r"/>
            <a:r>
              <a:rPr lang="he-IL" b="1" dirty="0">
                <a:cs typeface="Arial" panose="020B0604020202020204" pitchFamily="34" charset="0"/>
              </a:rPr>
              <a:t>ניסוי הכוכבים: ניסוי קליני שלב 2 אקראי, כפול סמיות: בטיחות ויעילות בשימוש בגבקסודול בתסמונת אנגלמן</a:t>
            </a:r>
          </a:p>
          <a:p>
            <a:pPr algn="r"/>
            <a:endParaRPr lang="en-US" b="1" dirty="0">
              <a:cs typeface="Arial" panose="020B0604020202020204" pitchFamily="34" charset="0"/>
            </a:endParaRPr>
          </a:p>
        </p:txBody>
      </p:sp>
    </p:spTree>
    <p:extLst>
      <p:ext uri="{BB962C8B-B14F-4D97-AF65-F5344CB8AC3E}">
        <p14:creationId xmlns:p14="http://schemas.microsoft.com/office/powerpoint/2010/main" val="426215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25"/>
          <p:cNvSpPr>
            <a:spLocks noChangeShapeType="1"/>
          </p:cNvSpPr>
          <p:nvPr/>
        </p:nvSpPr>
        <p:spPr bwMode="gray">
          <a:xfrm>
            <a:off x="5943600" y="2703061"/>
            <a:ext cx="0" cy="3471672"/>
          </a:xfrm>
          <a:prstGeom prst="line">
            <a:avLst/>
          </a:prstGeom>
          <a:noFill/>
          <a:ln w="19050" cap="rnd" algn="ctr">
            <a:solidFill>
              <a:srgbClr val="464646">
                <a:lumMod val="40000"/>
                <a:lumOff val="60000"/>
              </a:srgbClr>
            </a:solidFill>
            <a:prstDash val="sysDot"/>
            <a:round/>
            <a:headEnd type="none" w="sm" len="sm"/>
            <a:tailEnd type="none" w="sm" len="sm"/>
          </a:ln>
          <a:effectLst/>
          <a:extLst/>
        </p:spPr>
        <p:txBody>
          <a:bodyPr wrap="none"/>
          <a:lstStyle/>
          <a:p>
            <a:pPr defTabSz="457200" fontAlgn="auto">
              <a:spcAft>
                <a:spcPts val="0"/>
              </a:spcAft>
              <a:defRPr/>
            </a:pPr>
            <a:endParaRPr lang="en-US" kern="0" dirty="0">
              <a:solidFill>
                <a:srgbClr val="88643C"/>
              </a:solidFill>
              <a:latin typeface="Imago (Body)"/>
              <a:ea typeface="ヒラギノ角ゴ Pro W3" pitchFamily="-84" charset="-128"/>
            </a:endParaRPr>
          </a:p>
        </p:txBody>
      </p:sp>
      <p:sp>
        <p:nvSpPr>
          <p:cNvPr id="45058" name="Title 78"/>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ניסוי הכוכבים - תכנון</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294967295"/>
          </p:nvPr>
        </p:nvSpPr>
        <p:spPr>
          <a:xfrm>
            <a:off x="194235" y="996950"/>
            <a:ext cx="11582400" cy="4830763"/>
          </a:xfrm>
        </p:spPr>
        <p:txBody>
          <a:bodyPr/>
          <a:lstStyle/>
          <a:p>
            <a:pPr marL="0" indent="0" algn="ctr">
              <a:buNone/>
            </a:pPr>
            <a:r>
              <a:rPr lang="en-US" dirty="0"/>
              <a:t>Phase 2 safety and exploratory efficacy study in 75 individuals with </a:t>
            </a:r>
            <a:r>
              <a:rPr lang="en-US" dirty="0" err="1"/>
              <a:t>Angelman</a:t>
            </a:r>
            <a:r>
              <a:rPr lang="en-US" dirty="0"/>
              <a:t> syndrome (18-49 years old)</a:t>
            </a:r>
          </a:p>
          <a:p>
            <a:pPr marL="0" indent="0" algn="ctr">
              <a:buNone/>
            </a:pPr>
            <a:r>
              <a:rPr lang="en-US" dirty="0"/>
              <a:t>4 clinic visits (Screening, Baseline, Week 6, Week 12) with multiple phone check-ins in between</a:t>
            </a:r>
          </a:p>
        </p:txBody>
      </p:sp>
      <p:sp>
        <p:nvSpPr>
          <p:cNvPr id="41" name="TextBox 40"/>
          <p:cNvSpPr txBox="1"/>
          <p:nvPr/>
        </p:nvSpPr>
        <p:spPr>
          <a:xfrm>
            <a:off x="1858245" y="2325174"/>
            <a:ext cx="845639" cy="3777344"/>
          </a:xfrm>
          <a:prstGeom prst="roundRect">
            <a:avLst>
              <a:gd name="adj" fmla="val 12669"/>
            </a:avLst>
          </a:prstGeom>
          <a:solidFill>
            <a:schemeClr val="accent6"/>
          </a:solidFill>
          <a:ln w="19050" algn="ctr">
            <a:solidFill>
              <a:srgbClr val="00B0F0"/>
            </a:solidFill>
            <a:round/>
            <a:headEnd/>
            <a:tailEnd/>
          </a:ln>
          <a:effectLst>
            <a:outerShdw blurRad="50800" dist="38100" dir="2700000" algn="tl" rotWithShape="0">
              <a:srgbClr val="464646">
                <a:alpha val="24000"/>
              </a:srgbClr>
            </a:outerShdw>
          </a:effectLst>
        </p:spPr>
        <p:txBody>
          <a:bodyPr vert="vert270" wrap="none" lIns="144000" tIns="0" rIns="144000" bIns="0" anchor="ctr"/>
          <a:lstStyle>
            <a:defPPr>
              <a:defRPr lang="en-US"/>
            </a:defPPr>
            <a:lvl1pPr algn="ctr" defTabSz="457200" eaLnBrk="1" hangingPunct="1">
              <a:lnSpc>
                <a:spcPct val="90000"/>
              </a:lnSpc>
              <a:spcBef>
                <a:spcPct val="0"/>
              </a:spcBef>
              <a:defRPr b="1">
                <a:solidFill>
                  <a:prstClr val="white"/>
                </a:solidFill>
                <a:latin typeface="+mn-lt"/>
                <a:ea typeface="ヒラギノ角ゴ Pro W3" pitchFamily="-84" charset="-128"/>
              </a:defRPr>
            </a:lvl1pPr>
          </a:lstStyle>
          <a:p>
            <a:pPr fontAlgn="auto">
              <a:spcAft>
                <a:spcPts val="0"/>
              </a:spcAft>
              <a:defRPr/>
            </a:pPr>
            <a:r>
              <a:rPr lang="en-US" sz="2400" kern="0" dirty="0">
                <a:latin typeface="Imago (Body)"/>
              </a:rPr>
              <a:t>Screening</a:t>
            </a:r>
            <a:br>
              <a:rPr lang="en-US" sz="2400" kern="0" dirty="0">
                <a:latin typeface="Imago (Body)"/>
              </a:rPr>
            </a:br>
            <a:r>
              <a:rPr lang="en-US" kern="0" dirty="0">
                <a:latin typeface="Imago (Body)"/>
              </a:rPr>
              <a:t>(up to 28 days)</a:t>
            </a:r>
          </a:p>
        </p:txBody>
      </p:sp>
      <p:sp>
        <p:nvSpPr>
          <p:cNvPr id="45061" name="TextBox 41"/>
          <p:cNvSpPr txBox="1">
            <a:spLocks noChangeArrowheads="1"/>
          </p:cNvSpPr>
          <p:nvPr/>
        </p:nvSpPr>
        <p:spPr bwMode="auto">
          <a:xfrm>
            <a:off x="1665041" y="2108002"/>
            <a:ext cx="2077685" cy="2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Imago" pitchFamily="2" charset="0"/>
                <a:ea typeface="ＭＳ Ｐゴシック" pitchFamily="34" charset="-128"/>
              </a:defRPr>
            </a:lvl1pPr>
            <a:lvl2pPr marL="742950" indent="-285750" defTabSz="457200">
              <a:defRPr>
                <a:solidFill>
                  <a:schemeClr val="tx1"/>
                </a:solidFill>
                <a:latin typeface="Imago" pitchFamily="2" charset="0"/>
                <a:ea typeface="ＭＳ Ｐゴシック" pitchFamily="34" charset="-128"/>
              </a:defRPr>
            </a:lvl2pPr>
            <a:lvl3pPr marL="1143000" indent="-228600" defTabSz="457200">
              <a:defRPr>
                <a:solidFill>
                  <a:schemeClr val="tx1"/>
                </a:solidFill>
                <a:latin typeface="Imago" pitchFamily="2" charset="0"/>
                <a:ea typeface="ＭＳ Ｐゴシック" pitchFamily="34" charset="-128"/>
              </a:defRPr>
            </a:lvl3pPr>
            <a:lvl4pPr marL="1600200" indent="-228600" defTabSz="457200">
              <a:defRPr>
                <a:solidFill>
                  <a:schemeClr val="tx1"/>
                </a:solidFill>
                <a:latin typeface="Imago" pitchFamily="2" charset="0"/>
                <a:ea typeface="ＭＳ Ｐゴシック" pitchFamily="34" charset="-128"/>
              </a:defRPr>
            </a:lvl4pPr>
            <a:lvl5pPr marL="2057400" indent="-228600" defTabSz="457200">
              <a:defRPr>
                <a:solidFill>
                  <a:schemeClr val="tx1"/>
                </a:solidFill>
                <a:latin typeface="Imago" pitchFamily="2" charset="0"/>
                <a:ea typeface="ＭＳ Ｐゴシック" pitchFamily="34" charset="-128"/>
              </a:defRPr>
            </a:lvl5pPr>
            <a:lvl6pPr marL="2514600" indent="-228600" defTabSz="457200" eaLnBrk="0" fontAlgn="base" hangingPunct="0">
              <a:spcBef>
                <a:spcPct val="50000"/>
              </a:spcBef>
              <a:spcAft>
                <a:spcPct val="0"/>
              </a:spcAft>
              <a:defRPr>
                <a:solidFill>
                  <a:schemeClr val="tx1"/>
                </a:solidFill>
                <a:latin typeface="Imago" pitchFamily="2" charset="0"/>
                <a:ea typeface="ＭＳ Ｐゴシック" pitchFamily="34" charset="-128"/>
              </a:defRPr>
            </a:lvl6pPr>
            <a:lvl7pPr marL="2971800" indent="-228600" defTabSz="457200" eaLnBrk="0" fontAlgn="base" hangingPunct="0">
              <a:spcBef>
                <a:spcPct val="50000"/>
              </a:spcBef>
              <a:spcAft>
                <a:spcPct val="0"/>
              </a:spcAft>
              <a:defRPr>
                <a:solidFill>
                  <a:schemeClr val="tx1"/>
                </a:solidFill>
                <a:latin typeface="Imago" pitchFamily="2" charset="0"/>
                <a:ea typeface="ＭＳ Ｐゴシック" pitchFamily="34" charset="-128"/>
              </a:defRPr>
            </a:lvl7pPr>
            <a:lvl8pPr marL="3429000" indent="-228600" defTabSz="457200" eaLnBrk="0" fontAlgn="base" hangingPunct="0">
              <a:spcBef>
                <a:spcPct val="50000"/>
              </a:spcBef>
              <a:spcAft>
                <a:spcPct val="0"/>
              </a:spcAft>
              <a:defRPr>
                <a:solidFill>
                  <a:schemeClr val="tx1"/>
                </a:solidFill>
                <a:latin typeface="Imago" pitchFamily="2" charset="0"/>
                <a:ea typeface="ＭＳ Ｐゴシック" pitchFamily="34" charset="-128"/>
              </a:defRPr>
            </a:lvl8pPr>
            <a:lvl9pPr marL="3886200" indent="-228600" defTabSz="457200" eaLnBrk="0" fontAlgn="base" hangingPunct="0">
              <a:spcBef>
                <a:spcPct val="50000"/>
              </a:spcBef>
              <a:spcAft>
                <a:spcPct val="0"/>
              </a:spcAft>
              <a:defRPr>
                <a:solidFill>
                  <a:schemeClr val="tx1"/>
                </a:solidFill>
                <a:latin typeface="Imago" pitchFamily="2" charset="0"/>
                <a:ea typeface="ＭＳ Ｐゴシック" pitchFamily="34" charset="-128"/>
              </a:defRPr>
            </a:lvl9pPr>
          </a:lstStyle>
          <a:p>
            <a:pPr eaLnBrk="1" hangingPunct="1">
              <a:lnSpc>
                <a:spcPct val="85000"/>
              </a:lnSpc>
              <a:spcBef>
                <a:spcPct val="0"/>
              </a:spcBef>
            </a:pPr>
            <a:r>
              <a:rPr lang="en-US" sz="1600" b="1" dirty="0">
                <a:solidFill>
                  <a:prstClr val="white">
                    <a:lumMod val="50000"/>
                  </a:prstClr>
                </a:solidFill>
                <a:latin typeface="Imago (Body)"/>
                <a:ea typeface="ヒラギノ角ゴ Pro W3"/>
                <a:cs typeface="ヒラギノ角ゴ Pro W3"/>
              </a:rPr>
              <a:t>RANDOMIZATION  1:1:1 </a:t>
            </a:r>
          </a:p>
        </p:txBody>
      </p:sp>
      <p:sp>
        <p:nvSpPr>
          <p:cNvPr id="44" name="TextBox 43"/>
          <p:cNvSpPr txBox="1"/>
          <p:nvPr/>
        </p:nvSpPr>
        <p:spPr>
          <a:xfrm>
            <a:off x="2847715" y="2355593"/>
            <a:ext cx="570611" cy="3777344"/>
          </a:xfrm>
          <a:prstGeom prst="roundRect">
            <a:avLst>
              <a:gd name="adj" fmla="val 16430"/>
            </a:avLst>
          </a:prstGeom>
          <a:solidFill>
            <a:schemeClr val="accent6"/>
          </a:solidFill>
          <a:ln w="19050" algn="ctr">
            <a:noFill/>
            <a:round/>
            <a:headEnd/>
            <a:tailEnd/>
          </a:ln>
          <a:effectLst>
            <a:outerShdw blurRad="50800" dist="38100" dir="2700000" algn="tl" rotWithShape="0">
              <a:srgbClr val="464646">
                <a:alpha val="24000"/>
              </a:srgbClr>
            </a:outerShdw>
          </a:effectLst>
        </p:spPr>
        <p:txBody>
          <a:bodyPr vert="vert270" wrap="none" lIns="144000" tIns="0" rIns="144000" bIns="0" anchor="ctr"/>
          <a:lstStyle>
            <a:defPPr>
              <a:defRPr lang="en-US"/>
            </a:defPPr>
            <a:lvl1pPr algn="ctr" defTabSz="457200" eaLnBrk="1" hangingPunct="1">
              <a:lnSpc>
                <a:spcPct val="90000"/>
              </a:lnSpc>
              <a:spcBef>
                <a:spcPct val="0"/>
              </a:spcBef>
              <a:defRPr b="1">
                <a:solidFill>
                  <a:prstClr val="white"/>
                </a:solidFill>
                <a:latin typeface="+mn-lt"/>
                <a:ea typeface="ヒラギノ角ゴ Pro W3" pitchFamily="-84" charset="-128"/>
              </a:defRPr>
            </a:lvl1pPr>
          </a:lstStyle>
          <a:p>
            <a:pPr fontAlgn="auto">
              <a:spcAft>
                <a:spcPts val="0"/>
              </a:spcAft>
              <a:defRPr/>
            </a:pPr>
            <a:endParaRPr lang="en-US" sz="2000" kern="0" dirty="0">
              <a:latin typeface="Imago (Body)"/>
            </a:endParaRPr>
          </a:p>
          <a:p>
            <a:pPr fontAlgn="auto">
              <a:spcAft>
                <a:spcPts val="0"/>
              </a:spcAft>
              <a:defRPr/>
            </a:pPr>
            <a:r>
              <a:rPr lang="en-US" sz="2400" kern="0" dirty="0">
                <a:latin typeface="Imago (Body)"/>
              </a:rPr>
              <a:t>Baseline</a:t>
            </a:r>
            <a:r>
              <a:rPr lang="en-US" sz="2000" kern="0" dirty="0">
                <a:latin typeface="Imago (Body)"/>
              </a:rPr>
              <a:t/>
            </a:r>
            <a:br>
              <a:rPr lang="en-US" sz="2000" kern="0" dirty="0">
                <a:latin typeface="Imago (Body)"/>
              </a:rPr>
            </a:br>
            <a:endParaRPr lang="en-US" sz="1600" kern="0" dirty="0">
              <a:latin typeface="Imago (Body)"/>
            </a:endParaRPr>
          </a:p>
        </p:txBody>
      </p:sp>
      <p:sp>
        <p:nvSpPr>
          <p:cNvPr id="46" name="Line 25"/>
          <p:cNvSpPr>
            <a:spLocks noChangeShapeType="1"/>
          </p:cNvSpPr>
          <p:nvPr/>
        </p:nvSpPr>
        <p:spPr bwMode="gray">
          <a:xfrm flipH="1">
            <a:off x="2743200" y="2398261"/>
            <a:ext cx="0" cy="3776472"/>
          </a:xfrm>
          <a:prstGeom prst="line">
            <a:avLst/>
          </a:prstGeom>
          <a:noFill/>
          <a:ln w="19050" cap="rnd" algn="ctr">
            <a:solidFill>
              <a:srgbClr val="464646">
                <a:lumMod val="40000"/>
                <a:lumOff val="60000"/>
              </a:srgbClr>
            </a:solidFill>
            <a:prstDash val="sysDot"/>
            <a:round/>
            <a:headEnd type="none" w="sm" len="sm"/>
            <a:tailEnd type="none" w="sm" len="sm"/>
          </a:ln>
          <a:effectLst/>
          <a:extLst/>
        </p:spPr>
        <p:txBody>
          <a:bodyPr wrap="none"/>
          <a:lstStyle/>
          <a:p>
            <a:pPr defTabSz="457200" fontAlgn="auto">
              <a:spcAft>
                <a:spcPts val="0"/>
              </a:spcAft>
              <a:defRPr/>
            </a:pPr>
            <a:endParaRPr lang="en-US" kern="0" dirty="0">
              <a:solidFill>
                <a:srgbClr val="88643C"/>
              </a:solidFill>
              <a:latin typeface="Imago (Body)"/>
              <a:ea typeface="ヒラギノ角ゴ Pro W3" pitchFamily="-84" charset="-128"/>
            </a:endParaRPr>
          </a:p>
        </p:txBody>
      </p:sp>
      <p:sp>
        <p:nvSpPr>
          <p:cNvPr id="47" name="Line 25"/>
          <p:cNvSpPr>
            <a:spLocks noChangeShapeType="1"/>
          </p:cNvSpPr>
          <p:nvPr/>
        </p:nvSpPr>
        <p:spPr bwMode="gray">
          <a:xfrm flipH="1">
            <a:off x="1786398" y="2799858"/>
            <a:ext cx="0" cy="3776472"/>
          </a:xfrm>
          <a:prstGeom prst="line">
            <a:avLst/>
          </a:prstGeom>
          <a:noFill/>
          <a:ln w="19050" cap="rnd" algn="ctr">
            <a:solidFill>
              <a:srgbClr val="464646">
                <a:lumMod val="40000"/>
                <a:lumOff val="60000"/>
              </a:srgbClr>
            </a:solidFill>
            <a:prstDash val="sysDot"/>
            <a:round/>
            <a:headEnd type="none" w="sm" len="sm"/>
            <a:tailEnd type="none" w="sm" len="sm"/>
          </a:ln>
          <a:effectLst/>
          <a:extLst/>
        </p:spPr>
        <p:txBody>
          <a:bodyPr wrap="none"/>
          <a:lstStyle/>
          <a:p>
            <a:pPr defTabSz="457200" fontAlgn="auto">
              <a:spcAft>
                <a:spcPts val="0"/>
              </a:spcAft>
              <a:defRPr/>
            </a:pPr>
            <a:endParaRPr lang="en-US" kern="0" dirty="0">
              <a:solidFill>
                <a:srgbClr val="88643C"/>
              </a:solidFill>
              <a:latin typeface="Imago (Body)"/>
              <a:ea typeface="ヒラギノ角ゴ Pro W3" pitchFamily="-84" charset="-128"/>
            </a:endParaRPr>
          </a:p>
        </p:txBody>
      </p:sp>
      <p:sp>
        <p:nvSpPr>
          <p:cNvPr id="51" name="TextBox 50"/>
          <p:cNvSpPr txBox="1"/>
          <p:nvPr/>
        </p:nvSpPr>
        <p:spPr>
          <a:xfrm>
            <a:off x="8837674" y="2295648"/>
            <a:ext cx="765972" cy="3777344"/>
          </a:xfrm>
          <a:prstGeom prst="roundRect">
            <a:avLst>
              <a:gd name="adj" fmla="val 16430"/>
            </a:avLst>
          </a:prstGeom>
          <a:solidFill>
            <a:schemeClr val="accent6"/>
          </a:solidFill>
          <a:ln w="19050" algn="ctr">
            <a:noFill/>
            <a:round/>
            <a:headEnd/>
            <a:tailEnd/>
          </a:ln>
          <a:effectLst>
            <a:outerShdw blurRad="50800" dist="38100" dir="2700000" algn="tl" rotWithShape="0">
              <a:srgbClr val="464646">
                <a:alpha val="24000"/>
              </a:srgbClr>
            </a:outerShdw>
          </a:effectLst>
        </p:spPr>
        <p:txBody>
          <a:bodyPr vert="vert270" wrap="none" lIns="144000" tIns="0" rIns="144000" bIns="0" anchor="ctr"/>
          <a:lstStyle>
            <a:defPPr>
              <a:defRPr lang="en-US"/>
            </a:defPPr>
            <a:lvl1pPr algn="ctr">
              <a:lnSpc>
                <a:spcPct val="90000"/>
              </a:lnSpc>
              <a:defRPr b="1">
                <a:solidFill>
                  <a:schemeClr val="bg1"/>
                </a:solidFill>
                <a:latin typeface="+mn-lt"/>
              </a:defRPr>
            </a:lvl1pPr>
          </a:lstStyle>
          <a:p>
            <a:pPr defTabSz="457200" fontAlgn="auto">
              <a:spcAft>
                <a:spcPts val="0"/>
              </a:spcAft>
              <a:defRPr/>
            </a:pPr>
            <a:endParaRPr lang="en-US" sz="2000" kern="0" dirty="0">
              <a:solidFill>
                <a:prstClr val="white"/>
              </a:solidFill>
              <a:latin typeface="Imago (Body)"/>
              <a:ea typeface="ヒラギノ角ゴ Pro W3" pitchFamily="-84" charset="-128"/>
            </a:endParaRPr>
          </a:p>
          <a:p>
            <a:pPr defTabSz="457200" fontAlgn="auto">
              <a:spcAft>
                <a:spcPts val="0"/>
              </a:spcAft>
              <a:defRPr/>
            </a:pPr>
            <a:r>
              <a:rPr lang="en-US" sz="2000" kern="0" dirty="0">
                <a:solidFill>
                  <a:prstClr val="white"/>
                </a:solidFill>
                <a:latin typeface="Imago (Body)"/>
                <a:ea typeface="ヒラギノ角ゴ Pro W3" pitchFamily="-84" charset="-128"/>
              </a:rPr>
              <a:t>Follow-up phone call</a:t>
            </a:r>
            <a:r>
              <a:rPr lang="en-US" kern="0" dirty="0">
                <a:solidFill>
                  <a:prstClr val="white"/>
                </a:solidFill>
                <a:latin typeface="Imago (Body)"/>
                <a:ea typeface="ヒラギノ角ゴ Pro W3" pitchFamily="-84" charset="-128"/>
              </a:rPr>
              <a:t/>
            </a:r>
            <a:br>
              <a:rPr lang="en-US" kern="0" dirty="0">
                <a:solidFill>
                  <a:prstClr val="white"/>
                </a:solidFill>
                <a:latin typeface="Imago (Body)"/>
                <a:ea typeface="ヒラギノ角ゴ Pro W3" pitchFamily="-84" charset="-128"/>
              </a:rPr>
            </a:br>
            <a:endParaRPr lang="en-US" sz="1400" kern="0" dirty="0">
              <a:solidFill>
                <a:prstClr val="white"/>
              </a:solidFill>
              <a:latin typeface="Imago (Body)"/>
              <a:ea typeface="ヒラギノ角ゴ Pro W3" pitchFamily="-84" charset="-128"/>
            </a:endParaRPr>
          </a:p>
        </p:txBody>
      </p:sp>
      <p:grpSp>
        <p:nvGrpSpPr>
          <p:cNvPr id="45071" name="Group 51"/>
          <p:cNvGrpSpPr>
            <a:grpSpLocks/>
          </p:cNvGrpSpPr>
          <p:nvPr/>
        </p:nvGrpSpPr>
        <p:grpSpPr bwMode="auto">
          <a:xfrm>
            <a:off x="3467481" y="3256773"/>
            <a:ext cx="277813" cy="1890712"/>
            <a:chOff x="2182122" y="3023477"/>
            <a:chExt cx="276896" cy="1891605"/>
          </a:xfrm>
        </p:grpSpPr>
        <p:cxnSp>
          <p:nvCxnSpPr>
            <p:cNvPr id="45093" name="Straight Connector 52"/>
            <p:cNvCxnSpPr>
              <a:cxnSpLocks noChangeShapeType="1"/>
            </p:cNvCxnSpPr>
            <p:nvPr/>
          </p:nvCxnSpPr>
          <p:spPr bwMode="auto">
            <a:xfrm flipV="1">
              <a:off x="2182122" y="3023477"/>
              <a:ext cx="276896" cy="1392"/>
            </a:xfrm>
            <a:prstGeom prst="line">
              <a:avLst/>
            </a:prstGeom>
            <a:noFill/>
            <a:ln w="25400">
              <a:solidFill>
                <a:srgbClr val="232323"/>
              </a:solidFill>
              <a:round/>
              <a:headEnd/>
              <a:tailEnd type="arrow" w="med" len="med"/>
            </a:ln>
            <a:extLst>
              <a:ext uri="{909E8E84-426E-40DD-AFC4-6F175D3DCCD1}">
                <a14:hiddenFill xmlns:a14="http://schemas.microsoft.com/office/drawing/2010/main">
                  <a:noFill/>
                </a14:hiddenFill>
              </a:ext>
            </a:extLst>
          </p:spPr>
        </p:cxnSp>
        <p:cxnSp>
          <p:nvCxnSpPr>
            <p:cNvPr id="45094" name="Straight Connector 53"/>
            <p:cNvCxnSpPr>
              <a:cxnSpLocks noChangeShapeType="1"/>
            </p:cNvCxnSpPr>
            <p:nvPr/>
          </p:nvCxnSpPr>
          <p:spPr bwMode="auto">
            <a:xfrm flipV="1">
              <a:off x="2182122" y="3979881"/>
              <a:ext cx="276896" cy="1392"/>
            </a:xfrm>
            <a:prstGeom prst="line">
              <a:avLst/>
            </a:prstGeom>
            <a:noFill/>
            <a:ln w="25400">
              <a:solidFill>
                <a:srgbClr val="232323"/>
              </a:solidFill>
              <a:round/>
              <a:headEnd/>
              <a:tailEnd type="arrow" w="med" len="med"/>
            </a:ln>
            <a:extLst>
              <a:ext uri="{909E8E84-426E-40DD-AFC4-6F175D3DCCD1}">
                <a14:hiddenFill xmlns:a14="http://schemas.microsoft.com/office/drawing/2010/main">
                  <a:noFill/>
                </a14:hiddenFill>
              </a:ext>
            </a:extLst>
          </p:spPr>
        </p:cxnSp>
        <p:cxnSp>
          <p:nvCxnSpPr>
            <p:cNvPr id="45095" name="Straight Connector 54"/>
            <p:cNvCxnSpPr>
              <a:cxnSpLocks noChangeShapeType="1"/>
            </p:cNvCxnSpPr>
            <p:nvPr/>
          </p:nvCxnSpPr>
          <p:spPr bwMode="auto">
            <a:xfrm flipV="1">
              <a:off x="2182122" y="4913690"/>
              <a:ext cx="276896" cy="1392"/>
            </a:xfrm>
            <a:prstGeom prst="line">
              <a:avLst/>
            </a:prstGeom>
            <a:noFill/>
            <a:ln w="25400">
              <a:solidFill>
                <a:srgbClr val="232323"/>
              </a:solidFill>
              <a:round/>
              <a:headEnd/>
              <a:tailEnd type="arrow" w="med" len="med"/>
            </a:ln>
            <a:extLst>
              <a:ext uri="{909E8E84-426E-40DD-AFC4-6F175D3DCCD1}">
                <a14:hiddenFill xmlns:a14="http://schemas.microsoft.com/office/drawing/2010/main">
                  <a:noFill/>
                </a14:hiddenFill>
              </a:ext>
            </a:extLst>
          </p:spPr>
        </p:cxnSp>
      </p:grpSp>
      <p:sp>
        <p:nvSpPr>
          <p:cNvPr id="58" name="AutoShape 12"/>
          <p:cNvSpPr>
            <a:spLocks noChangeArrowheads="1"/>
          </p:cNvSpPr>
          <p:nvPr/>
        </p:nvSpPr>
        <p:spPr bwMode="auto">
          <a:xfrm>
            <a:off x="3877372" y="3039089"/>
            <a:ext cx="4697862" cy="438150"/>
          </a:xfrm>
          <a:prstGeom prst="roundRect">
            <a:avLst>
              <a:gd name="adj" fmla="val 16667"/>
            </a:avLst>
          </a:prstGeom>
          <a:solidFill>
            <a:schemeClr val="accent2"/>
          </a:solidFill>
          <a:ln w="19050" algn="ctr">
            <a:noFill/>
            <a:round/>
            <a:headEnd/>
            <a:tailEnd/>
          </a:ln>
          <a:effectLst>
            <a:outerShdw blurRad="50800" dist="38100" dir="2700000" algn="tl" rotWithShape="0">
              <a:srgbClr val="464646">
                <a:alpha val="24000"/>
              </a:srgbClr>
            </a:outerShdw>
          </a:effectLst>
          <a:extLst/>
        </p:spPr>
        <p:txBody>
          <a:bodyPr wrap="none" lIns="0" tIns="0" rIns="0" bIns="0" anchor="ctr"/>
          <a:lstStyle/>
          <a:p>
            <a:pPr defTabSz="457200" fontAlgn="auto">
              <a:spcAft>
                <a:spcPts val="0"/>
              </a:spcAft>
              <a:defRPr/>
            </a:pPr>
            <a:r>
              <a:rPr lang="en-US" b="1" kern="0" dirty="0">
                <a:solidFill>
                  <a:prstClr val="white"/>
                </a:solidFill>
                <a:latin typeface="Imago (Body)"/>
                <a:ea typeface="ヒラギノ角ゴ Pro W3" pitchFamily="-84" charset="-128"/>
                <a:sym typeface="Helvetica Light" charset="0"/>
              </a:rPr>
              <a:t>OV101 Dosing Schedule A  </a:t>
            </a:r>
          </a:p>
        </p:txBody>
      </p:sp>
      <p:sp>
        <p:nvSpPr>
          <p:cNvPr id="62" name="AutoShape 12"/>
          <p:cNvSpPr>
            <a:spLocks noChangeArrowheads="1"/>
          </p:cNvSpPr>
          <p:nvPr/>
        </p:nvSpPr>
        <p:spPr bwMode="auto">
          <a:xfrm>
            <a:off x="3877187" y="4037172"/>
            <a:ext cx="4697862" cy="438150"/>
          </a:xfrm>
          <a:prstGeom prst="roundRect">
            <a:avLst>
              <a:gd name="adj" fmla="val 16667"/>
            </a:avLst>
          </a:prstGeom>
          <a:solidFill>
            <a:schemeClr val="accent2"/>
          </a:solidFill>
          <a:ln w="19050" algn="ctr">
            <a:noFill/>
            <a:round/>
            <a:headEnd/>
            <a:tailEnd/>
          </a:ln>
          <a:effectLst>
            <a:outerShdw blurRad="50800" dist="38100" dir="2700000" algn="tl" rotWithShape="0">
              <a:srgbClr val="464646">
                <a:alpha val="24000"/>
              </a:srgbClr>
            </a:outerShdw>
          </a:effectLst>
          <a:extLst/>
        </p:spPr>
        <p:txBody>
          <a:bodyPr wrap="none" lIns="144000" tIns="0" rIns="144000" bIns="0" anchor="ctr"/>
          <a:lstStyle/>
          <a:p>
            <a:pPr defTabSz="457200" fontAlgn="auto">
              <a:spcAft>
                <a:spcPts val="0"/>
              </a:spcAft>
              <a:defRPr/>
            </a:pPr>
            <a:r>
              <a:rPr lang="en-US" b="1" kern="0" dirty="0">
                <a:solidFill>
                  <a:prstClr val="white"/>
                </a:solidFill>
                <a:latin typeface="Imago (Body)"/>
                <a:ea typeface="ヒラギノ角ゴ Pro W3" pitchFamily="-84" charset="-128"/>
                <a:sym typeface="Helvetica Light" charset="0"/>
              </a:rPr>
              <a:t>OV101 Dosing Schedule B </a:t>
            </a:r>
          </a:p>
        </p:txBody>
      </p:sp>
      <p:sp>
        <p:nvSpPr>
          <p:cNvPr id="67" name="AutoShape 12"/>
          <p:cNvSpPr>
            <a:spLocks noChangeArrowheads="1"/>
          </p:cNvSpPr>
          <p:nvPr/>
        </p:nvSpPr>
        <p:spPr bwMode="auto">
          <a:xfrm>
            <a:off x="3858928" y="4912861"/>
            <a:ext cx="4697862" cy="438150"/>
          </a:xfrm>
          <a:prstGeom prst="roundRect">
            <a:avLst>
              <a:gd name="adj" fmla="val 16667"/>
            </a:avLst>
          </a:prstGeom>
          <a:solidFill>
            <a:schemeClr val="bg1">
              <a:lumMod val="50000"/>
            </a:schemeClr>
          </a:solidFill>
          <a:ln w="19050" algn="ctr">
            <a:noFill/>
            <a:round/>
            <a:headEnd/>
            <a:tailEnd/>
          </a:ln>
          <a:effectLst>
            <a:outerShdw blurRad="50800" dist="38100" dir="2700000" algn="tl" rotWithShape="0">
              <a:srgbClr val="464646">
                <a:alpha val="24000"/>
              </a:srgbClr>
            </a:outerShdw>
          </a:effectLst>
          <a:extLst/>
        </p:spPr>
        <p:txBody>
          <a:bodyPr wrap="none" lIns="144000" tIns="0" rIns="144000" bIns="0" anchor="ctr"/>
          <a:lstStyle/>
          <a:p>
            <a:pPr defTabSz="457200" fontAlgn="auto">
              <a:spcAft>
                <a:spcPts val="0"/>
              </a:spcAft>
              <a:defRPr/>
            </a:pPr>
            <a:r>
              <a:rPr lang="en-US" sz="2000" b="1" kern="0" dirty="0">
                <a:solidFill>
                  <a:prstClr val="white"/>
                </a:solidFill>
                <a:latin typeface="Imago (Body)"/>
                <a:ea typeface="ヒラギノ角ゴ Pro W3" pitchFamily="-84" charset="-128"/>
                <a:sym typeface="Helvetica Light" charset="0"/>
              </a:rPr>
              <a:t>Placebo</a:t>
            </a:r>
          </a:p>
        </p:txBody>
      </p:sp>
      <p:sp>
        <p:nvSpPr>
          <p:cNvPr id="75" name="Line 25"/>
          <p:cNvSpPr>
            <a:spLocks noChangeShapeType="1"/>
          </p:cNvSpPr>
          <p:nvPr/>
        </p:nvSpPr>
        <p:spPr bwMode="gray">
          <a:xfrm flipH="1">
            <a:off x="3429000" y="2819400"/>
            <a:ext cx="0" cy="3776472"/>
          </a:xfrm>
          <a:prstGeom prst="line">
            <a:avLst/>
          </a:prstGeom>
          <a:noFill/>
          <a:ln w="19050" cap="rnd" algn="ctr">
            <a:solidFill>
              <a:srgbClr val="464646">
                <a:lumMod val="40000"/>
                <a:lumOff val="60000"/>
              </a:srgbClr>
            </a:solidFill>
            <a:prstDash val="sysDot"/>
            <a:round/>
            <a:headEnd type="none" w="sm" len="sm"/>
            <a:tailEnd type="none" w="sm" len="sm"/>
          </a:ln>
          <a:effectLst/>
          <a:extLst/>
        </p:spPr>
        <p:txBody>
          <a:bodyPr wrap="none"/>
          <a:lstStyle/>
          <a:p>
            <a:pPr defTabSz="457200" fontAlgn="auto">
              <a:spcAft>
                <a:spcPts val="0"/>
              </a:spcAft>
              <a:defRPr/>
            </a:pPr>
            <a:endParaRPr lang="en-US" kern="0" dirty="0">
              <a:solidFill>
                <a:srgbClr val="88643C"/>
              </a:solidFill>
              <a:latin typeface="Imago (Body)"/>
              <a:ea typeface="ヒラギノ角ゴ Pro W3" pitchFamily="-84" charset="-128"/>
            </a:endParaRPr>
          </a:p>
        </p:txBody>
      </p:sp>
      <p:sp>
        <p:nvSpPr>
          <p:cNvPr id="76" name="Line 25"/>
          <p:cNvSpPr>
            <a:spLocks noChangeShapeType="1"/>
          </p:cNvSpPr>
          <p:nvPr/>
        </p:nvSpPr>
        <p:spPr bwMode="gray">
          <a:xfrm>
            <a:off x="8690318" y="2703061"/>
            <a:ext cx="0" cy="3478490"/>
          </a:xfrm>
          <a:prstGeom prst="line">
            <a:avLst/>
          </a:prstGeom>
          <a:noFill/>
          <a:ln w="19050" cap="rnd" algn="ctr">
            <a:solidFill>
              <a:srgbClr val="464646">
                <a:lumMod val="40000"/>
                <a:lumOff val="60000"/>
              </a:srgbClr>
            </a:solidFill>
            <a:prstDash val="sysDot"/>
            <a:round/>
            <a:headEnd type="none" w="sm" len="sm"/>
            <a:tailEnd type="none" w="sm" len="sm"/>
          </a:ln>
          <a:effectLst/>
          <a:extLst/>
        </p:spPr>
        <p:txBody>
          <a:bodyPr wrap="none"/>
          <a:lstStyle/>
          <a:p>
            <a:pPr defTabSz="457200" fontAlgn="auto">
              <a:spcAft>
                <a:spcPts val="0"/>
              </a:spcAft>
              <a:defRPr/>
            </a:pPr>
            <a:endParaRPr lang="en-US" kern="0" dirty="0">
              <a:solidFill>
                <a:srgbClr val="88643C"/>
              </a:solidFill>
              <a:latin typeface="Imago (Body)"/>
              <a:ea typeface="ヒラギノ角ゴ Pro W3" pitchFamily="-84" charset="-128"/>
            </a:endParaRPr>
          </a:p>
        </p:txBody>
      </p:sp>
      <p:sp>
        <p:nvSpPr>
          <p:cNvPr id="4" name="TextBox 3"/>
          <p:cNvSpPr txBox="1"/>
          <p:nvPr/>
        </p:nvSpPr>
        <p:spPr>
          <a:xfrm>
            <a:off x="5486401" y="2319085"/>
            <a:ext cx="897810" cy="369332"/>
          </a:xfrm>
          <a:prstGeom prst="rect">
            <a:avLst/>
          </a:prstGeom>
          <a:noFill/>
        </p:spPr>
        <p:txBody>
          <a:bodyPr wrap="none" rtlCol="0">
            <a:spAutoFit/>
          </a:bodyPr>
          <a:lstStyle/>
          <a:p>
            <a:r>
              <a:rPr lang="en-US" b="1" dirty="0">
                <a:latin typeface="Imago (Body)"/>
              </a:rPr>
              <a:t>Week 6</a:t>
            </a:r>
          </a:p>
        </p:txBody>
      </p:sp>
      <p:sp>
        <p:nvSpPr>
          <p:cNvPr id="32" name="TextBox 31"/>
          <p:cNvSpPr txBox="1"/>
          <p:nvPr/>
        </p:nvSpPr>
        <p:spPr>
          <a:xfrm>
            <a:off x="7736947" y="2295649"/>
            <a:ext cx="1014830" cy="369332"/>
          </a:xfrm>
          <a:prstGeom prst="rect">
            <a:avLst/>
          </a:prstGeom>
          <a:noFill/>
        </p:spPr>
        <p:txBody>
          <a:bodyPr wrap="none" rtlCol="0">
            <a:spAutoFit/>
          </a:bodyPr>
          <a:lstStyle/>
          <a:p>
            <a:r>
              <a:rPr lang="en-US" b="1" dirty="0">
                <a:latin typeface="Imago (Body)"/>
              </a:rPr>
              <a:t>Week 12</a:t>
            </a:r>
          </a:p>
        </p:txBody>
      </p:sp>
      <p:sp>
        <p:nvSpPr>
          <p:cNvPr id="23" name="Content Placeholder 71"/>
          <p:cNvSpPr txBox="1">
            <a:spLocks/>
          </p:cNvSpPr>
          <p:nvPr/>
        </p:nvSpPr>
        <p:spPr>
          <a:xfrm>
            <a:off x="173421" y="970280"/>
            <a:ext cx="11587655" cy="940301"/>
          </a:xfrm>
          <a:prstGeom prst="rect">
            <a:avLst/>
          </a:prstGeom>
          <a:solidFill>
            <a:schemeClr val="bg1"/>
          </a:solidFill>
        </p:spPr>
        <p:txBody>
          <a:bodyPr/>
          <a:lstStyle>
            <a:lvl1pPr marL="342900" indent="-342900" algn="l" rtl="0" eaLnBrk="1" fontAlgn="base" hangingPunct="1">
              <a:spcBef>
                <a:spcPts val="1800"/>
              </a:spcBef>
              <a:spcAft>
                <a:spcPct val="0"/>
              </a:spcAft>
              <a:buClr>
                <a:schemeClr val="tx2"/>
              </a:buClr>
              <a:buSzPts val="2100"/>
              <a:buFont typeface="Wingdings" panose="05000000000000000000" pitchFamily="2" charset="2"/>
              <a:buChar char="q"/>
              <a:defRPr lang="en-US" sz="2000" b="1" kern="1200" baseline="0" dirty="0" smtClean="0">
                <a:solidFill>
                  <a:schemeClr val="tx1"/>
                </a:solidFill>
                <a:latin typeface="Corbel" panose="020B0503020204020204" pitchFamily="34" charset="0"/>
                <a:ea typeface="+mn-ea"/>
                <a:cs typeface="Calibri" panose="020F0502020204030204" pitchFamily="34" charset="0"/>
              </a:defRPr>
            </a:lvl1pPr>
            <a:lvl2pPr marL="640080" indent="-274320" algn="l" rtl="0" eaLnBrk="1" fontAlgn="base" hangingPunct="1">
              <a:spcBef>
                <a:spcPts val="1200"/>
              </a:spcBef>
              <a:spcAft>
                <a:spcPct val="0"/>
              </a:spcAft>
              <a:buClr>
                <a:schemeClr val="tx2"/>
              </a:buClr>
              <a:buSzPct val="150000"/>
              <a:buFont typeface="Wingdings" panose="05000000000000000000" pitchFamily="2" charset="2"/>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2pPr>
            <a:lvl3pPr marL="914400" indent="-274320" algn="l" rtl="0" eaLnBrk="1" fontAlgn="base" hangingPunct="1">
              <a:spcBef>
                <a:spcPts val="600"/>
              </a:spcBef>
              <a:spcAft>
                <a:spcPct val="0"/>
              </a:spcAft>
              <a:buClr>
                <a:schemeClr val="tx2"/>
              </a:buClr>
              <a:buSzPct val="100000"/>
              <a:buFont typeface="Courier New" panose="02070309020205020404" pitchFamily="49" charset="0"/>
              <a:buChar char="o"/>
              <a:defRPr lang="en-US" sz="1600" kern="1200" baseline="0" dirty="0" smtClean="0">
                <a:solidFill>
                  <a:schemeClr val="tx1"/>
                </a:solidFill>
                <a:latin typeface="Corbel" panose="020B0503020204020204" pitchFamily="34" charset="0"/>
                <a:ea typeface="+mn-ea"/>
                <a:cs typeface="Calibri" panose="020F0502020204030204" pitchFamily="34" charset="0"/>
              </a:defRPr>
            </a:lvl3pPr>
            <a:lvl4pPr marL="1188720" indent="-274320" algn="l" rtl="0" eaLnBrk="1" fontAlgn="base" hangingPunct="1">
              <a:spcBef>
                <a:spcPts val="400"/>
              </a:spcBef>
              <a:spcAft>
                <a:spcPct val="0"/>
              </a:spcAft>
              <a:buClr>
                <a:schemeClr val="tx2"/>
              </a:buClr>
              <a:buSzPts val="2000"/>
              <a:buFont typeface="Times" pitchFamily="18" charset="0"/>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4pPr>
            <a:lvl5pPr marL="1463040" indent="-274320" algn="l" rtl="0" eaLnBrk="1" fontAlgn="base" hangingPunct="1">
              <a:spcBef>
                <a:spcPts val="200"/>
              </a:spcBef>
              <a:spcAft>
                <a:spcPct val="0"/>
              </a:spcAft>
              <a:buClr>
                <a:schemeClr val="tx2"/>
              </a:buClr>
              <a:buSzPct val="100000"/>
              <a:buFont typeface="Arial" panose="020B0604020202020204" pitchFamily="34" charset="0"/>
              <a:buChar char="–"/>
              <a:defRPr lang="en-US" sz="1600" kern="1200" baseline="0" dirty="0" smtClean="0">
                <a:solidFill>
                  <a:schemeClr val="tx1"/>
                </a:solidFill>
                <a:latin typeface="Corbel" panose="020B0503020204020204" pitchFamily="34" charset="0"/>
                <a:ea typeface="+mn-ea"/>
                <a:cs typeface="Calibri" panose="020F0502020204030204" pitchFamily="34"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he-IL" sz="2200" dirty="0" smtClean="0"/>
              <a:t>ניסוי קליני שלב 2: בטיחות ויעילות. 75 מטופלים עם תסמונת אנגלמן (גילאי 18-49).</a:t>
            </a:r>
          </a:p>
          <a:p>
            <a:pPr algn="r" rtl="1"/>
            <a:r>
              <a:rPr lang="he-IL" sz="2200" dirty="0" smtClean="0"/>
              <a:t>4 ביקורות מרפאה (סינון, בסיס, שבוע 6, שבוע 12) והערכות מרחוק בטלפון בתקופות הביניים</a:t>
            </a:r>
          </a:p>
          <a:p>
            <a:pPr algn="r" rtl="1"/>
            <a:endParaRPr lang="he-IL" sz="2200" dirty="0"/>
          </a:p>
        </p:txBody>
      </p:sp>
      <p:sp>
        <p:nvSpPr>
          <p:cNvPr id="24" name="Rounded Rectangle 23"/>
          <p:cNvSpPr/>
          <p:nvPr/>
        </p:nvSpPr>
        <p:spPr bwMode="auto">
          <a:xfrm rot="16200000">
            <a:off x="368336" y="3751615"/>
            <a:ext cx="3808169" cy="956800"/>
          </a:xfrm>
          <a:prstGeom prst="roundRect">
            <a:avLst/>
          </a:prstGeom>
          <a:solidFill>
            <a:schemeClr val="bg2"/>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סינון</a:t>
            </a:r>
          </a:p>
          <a:p>
            <a:pPr algn="ctr">
              <a:lnSpc>
                <a:spcPct val="80000"/>
              </a:lnSpc>
              <a:spcBef>
                <a:spcPts val="1200"/>
              </a:spcBef>
              <a:spcAft>
                <a:spcPts val="0"/>
              </a:spcAft>
              <a:buSzPct val="115000"/>
            </a:pPr>
            <a:r>
              <a:rPr lang="he-IL" sz="2400" b="1" dirty="0" smtClean="0">
                <a:cs typeface="Arial" panose="020B0604020202020204" pitchFamily="34" charset="0"/>
              </a:rPr>
              <a:t>(עד 28 ימים)</a:t>
            </a:r>
            <a:endParaRPr lang="en-US" sz="2400" b="1" dirty="0" err="1" smtClean="0">
              <a:cs typeface="Arial" panose="020B0604020202020204" pitchFamily="34" charset="0"/>
            </a:endParaRPr>
          </a:p>
        </p:txBody>
      </p:sp>
      <p:sp>
        <p:nvSpPr>
          <p:cNvPr id="25" name="Rounded Rectangle 24"/>
          <p:cNvSpPr/>
          <p:nvPr/>
        </p:nvSpPr>
        <p:spPr bwMode="auto">
          <a:xfrm rot="16200000">
            <a:off x="1213052" y="3943075"/>
            <a:ext cx="3829264" cy="581285"/>
          </a:xfrm>
          <a:prstGeom prst="roundRect">
            <a:avLst/>
          </a:prstGeom>
          <a:solidFill>
            <a:schemeClr val="bg2"/>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בסיס</a:t>
            </a:r>
            <a:endParaRPr lang="en-US" sz="2400" b="1" dirty="0" err="1" smtClean="0">
              <a:cs typeface="Arial" panose="020B0604020202020204" pitchFamily="34" charset="0"/>
            </a:endParaRPr>
          </a:p>
        </p:txBody>
      </p:sp>
      <p:sp>
        <p:nvSpPr>
          <p:cNvPr id="26" name="Rounded Rectangle 25"/>
          <p:cNvSpPr/>
          <p:nvPr/>
        </p:nvSpPr>
        <p:spPr bwMode="auto">
          <a:xfrm>
            <a:off x="3858928" y="2978753"/>
            <a:ext cx="4716307" cy="558821"/>
          </a:xfrm>
          <a:prstGeom prst="roundRect">
            <a:avLst/>
          </a:prstGeom>
          <a:solidFill>
            <a:srgbClr val="66FFFF"/>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 במינון תכנית טיפול  א' </a:t>
            </a:r>
            <a:r>
              <a:rPr lang="en-US" sz="2400" b="1" dirty="0" smtClean="0">
                <a:cs typeface="Arial" panose="020B0604020202020204" pitchFamily="34" charset="0"/>
              </a:rPr>
              <a:t>OV101</a:t>
            </a:r>
          </a:p>
        </p:txBody>
      </p:sp>
      <p:sp>
        <p:nvSpPr>
          <p:cNvPr id="27" name="Rounded Rectangle 26"/>
          <p:cNvSpPr/>
          <p:nvPr/>
        </p:nvSpPr>
        <p:spPr bwMode="auto">
          <a:xfrm>
            <a:off x="3858927" y="3964854"/>
            <a:ext cx="4716307" cy="558821"/>
          </a:xfrm>
          <a:prstGeom prst="roundRect">
            <a:avLst/>
          </a:prstGeom>
          <a:solidFill>
            <a:srgbClr val="66FFFF"/>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 במינון תכנית טיפול  ב' </a:t>
            </a:r>
            <a:r>
              <a:rPr lang="en-US" sz="2400" b="1" dirty="0" smtClean="0">
                <a:cs typeface="Arial" panose="020B0604020202020204" pitchFamily="34" charset="0"/>
              </a:rPr>
              <a:t>OV101</a:t>
            </a:r>
          </a:p>
        </p:txBody>
      </p:sp>
      <p:sp>
        <p:nvSpPr>
          <p:cNvPr id="28" name="Rounded Rectangle 27"/>
          <p:cNvSpPr/>
          <p:nvPr/>
        </p:nvSpPr>
        <p:spPr bwMode="auto">
          <a:xfrm>
            <a:off x="3858928" y="4852525"/>
            <a:ext cx="4716307" cy="558821"/>
          </a:xfrm>
          <a:prstGeom prst="roundRect">
            <a:avLst/>
          </a:prstGeom>
          <a:solidFill>
            <a:schemeClr val="tx2">
              <a:lumMod val="60000"/>
              <a:lumOff val="40000"/>
            </a:schemeClr>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תרופת דמה (פלצבו)</a:t>
            </a:r>
            <a:endParaRPr lang="en-US" sz="2400" b="1" dirty="0" smtClean="0">
              <a:cs typeface="Arial" panose="020B0604020202020204" pitchFamily="34" charset="0"/>
            </a:endParaRPr>
          </a:p>
        </p:txBody>
      </p:sp>
      <p:sp>
        <p:nvSpPr>
          <p:cNvPr id="29" name="Rounded Rectangle 28"/>
          <p:cNvSpPr/>
          <p:nvPr/>
        </p:nvSpPr>
        <p:spPr bwMode="auto">
          <a:xfrm rot="16200000">
            <a:off x="7302016" y="3831306"/>
            <a:ext cx="3837289" cy="765974"/>
          </a:xfrm>
          <a:prstGeom prst="roundRect">
            <a:avLst/>
          </a:prstGeom>
          <a:solidFill>
            <a:schemeClr val="bg2"/>
          </a:solidFill>
          <a:ln w="12700" algn="ctr">
            <a:solidFill>
              <a:schemeClr val="accent4"/>
            </a:solidFill>
            <a:miter lim="800000"/>
            <a:headEnd/>
            <a:tailEn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r>
              <a:rPr lang="he-IL" sz="2400" b="1" dirty="0" smtClean="0">
                <a:cs typeface="Arial" panose="020B0604020202020204" pitchFamily="34" charset="0"/>
              </a:rPr>
              <a:t>מעקב בשיחת טלפון</a:t>
            </a:r>
            <a:endParaRPr lang="en-US" sz="2400" b="1" dirty="0" err="1" smtClean="0">
              <a:cs typeface="Arial" panose="020B0604020202020204" pitchFamily="34" charset="0"/>
            </a:endParaRPr>
          </a:p>
        </p:txBody>
      </p:sp>
      <p:sp>
        <p:nvSpPr>
          <p:cNvPr id="31" name="TextBox 30"/>
          <p:cNvSpPr txBox="1"/>
          <p:nvPr/>
        </p:nvSpPr>
        <p:spPr bwMode="auto">
          <a:xfrm>
            <a:off x="1673334" y="1844996"/>
            <a:ext cx="2365266" cy="461665"/>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spAutoFit/>
          </a:bodyPr>
          <a:lstStyle/>
          <a:p>
            <a:pPr>
              <a:spcBef>
                <a:spcPts val="0"/>
              </a:spcBef>
            </a:pPr>
            <a:r>
              <a:rPr lang="he-IL" sz="2400" dirty="0" smtClean="0">
                <a:latin typeface="+mn-lt"/>
              </a:rPr>
              <a:t>אקראיות 1:1:1</a:t>
            </a:r>
            <a:endParaRPr lang="en-US" sz="2400" dirty="0" err="1" smtClean="0">
              <a:latin typeface="+mn-lt"/>
            </a:endParaRPr>
          </a:p>
        </p:txBody>
      </p:sp>
      <p:sp>
        <p:nvSpPr>
          <p:cNvPr id="33" name="TextBox 32"/>
          <p:cNvSpPr txBox="1"/>
          <p:nvPr/>
        </p:nvSpPr>
        <p:spPr bwMode="auto">
          <a:xfrm>
            <a:off x="5486401" y="2167428"/>
            <a:ext cx="1088760" cy="461665"/>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he-IL" sz="2400" b="1" dirty="0" smtClean="0">
                <a:cs typeface="Arial" panose="020B0604020202020204" pitchFamily="34" charset="0"/>
              </a:rPr>
              <a:t>שבוע 6</a:t>
            </a:r>
            <a:endParaRPr lang="en-US" sz="2400" b="1" dirty="0" err="1" smtClean="0">
              <a:cs typeface="Arial" panose="020B0604020202020204" pitchFamily="34" charset="0"/>
            </a:endParaRPr>
          </a:p>
        </p:txBody>
      </p:sp>
      <p:sp>
        <p:nvSpPr>
          <p:cNvPr id="34" name="TextBox 33"/>
          <p:cNvSpPr txBox="1"/>
          <p:nvPr/>
        </p:nvSpPr>
        <p:spPr bwMode="auto">
          <a:xfrm>
            <a:off x="7567696" y="2169086"/>
            <a:ext cx="1260281" cy="461665"/>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spAutoFit/>
          </a:bodyPr>
          <a:lstStyle/>
          <a:p>
            <a:pPr>
              <a:spcBef>
                <a:spcPts val="0"/>
              </a:spcBef>
            </a:pPr>
            <a:r>
              <a:rPr lang="he-IL" sz="2400" b="1" dirty="0" smtClean="0">
                <a:cs typeface="Arial" panose="020B0604020202020204" pitchFamily="34" charset="0"/>
              </a:rPr>
              <a:t>שבוע 12</a:t>
            </a:r>
            <a:endParaRPr lang="en-US" sz="2400" b="1" dirty="0" err="1" smtClean="0">
              <a:cs typeface="Arial" panose="020B0604020202020204" pitchFamily="34" charset="0"/>
            </a:endParaRPr>
          </a:p>
        </p:txBody>
      </p:sp>
    </p:spTree>
    <p:extLst>
      <p:ext uri="{BB962C8B-B14F-4D97-AF65-F5344CB8AC3E}">
        <p14:creationId xmlns:p14="http://schemas.microsoft.com/office/powerpoint/2010/main" val="85067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4" y="0"/>
            <a:ext cx="11582400" cy="833637"/>
          </a:xfrm>
        </p:spPr>
        <p:txBody>
          <a:bodyPr/>
          <a:lstStyle/>
          <a:p>
            <a:pPr algn="r"/>
            <a:r>
              <a:rPr lang="he-IL" dirty="0">
                <a:latin typeface="Arial" panose="020B0604020202020204" pitchFamily="34" charset="0"/>
                <a:cs typeface="Arial" panose="020B0604020202020204" pitchFamily="34" charset="0"/>
              </a:rPr>
              <a:t>יעדי יעילות מחקריים – בטיחות ויעילות </a:t>
            </a:r>
            <a:br>
              <a:rPr lang="he-IL" dirty="0">
                <a:latin typeface="Arial" panose="020B0604020202020204" pitchFamily="34" charset="0"/>
                <a:cs typeface="Arial" panose="020B0604020202020204" pitchFamily="34" charset="0"/>
              </a:rPr>
            </a:br>
            <a:r>
              <a:rPr lang="he-IL" dirty="0">
                <a:latin typeface="Arial" panose="020B0604020202020204" pitchFamily="34" charset="0"/>
                <a:cs typeface="Arial" panose="020B0604020202020204" pitchFamily="34" charset="0"/>
              </a:rPr>
              <a:t>בהערכת מבוגרים עם תסמונת אנגלמן לאחר 12 שבועות </a:t>
            </a:r>
            <a:endParaRPr lang="en-US" sz="2400" b="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02920985"/>
              </p:ext>
            </p:extLst>
          </p:nvPr>
        </p:nvGraphicFramePr>
        <p:xfrm>
          <a:off x="1265516" y="1333492"/>
          <a:ext cx="9144000" cy="4336549"/>
        </p:xfrm>
        <a:graphic>
          <a:graphicData uri="http://schemas.openxmlformats.org/drawingml/2006/table">
            <a:tbl>
              <a:tblPr firstRow="1" firstCol="1" bandRow="1">
                <a:tableStyleId>{F5AB1C69-6EDB-4FF4-983F-18BD219EF322}</a:tableStyleId>
              </a:tblPr>
              <a:tblGrid>
                <a:gridCol w="6221350">
                  <a:extLst>
                    <a:ext uri="{9D8B030D-6E8A-4147-A177-3AD203B41FA5}">
                      <a16:colId xmlns="" xmlns:a16="http://schemas.microsoft.com/office/drawing/2014/main" val="20000"/>
                    </a:ext>
                  </a:extLst>
                </a:gridCol>
                <a:gridCol w="2922650">
                  <a:extLst>
                    <a:ext uri="{9D8B030D-6E8A-4147-A177-3AD203B41FA5}">
                      <a16:colId xmlns="" xmlns:a16="http://schemas.microsoft.com/office/drawing/2014/main" val="20003"/>
                    </a:ext>
                  </a:extLst>
                </a:gridCol>
              </a:tblGrid>
              <a:tr h="729129">
                <a:tc>
                  <a:txBody>
                    <a:bodyPr/>
                    <a:lstStyle/>
                    <a:p>
                      <a:pPr algn="ctr">
                        <a:lnSpc>
                          <a:spcPct val="115000"/>
                        </a:lnSpc>
                        <a:spcBef>
                          <a:spcPts val="600"/>
                        </a:spcBef>
                        <a:spcAft>
                          <a:spcPts val="0"/>
                        </a:spcAft>
                      </a:pPr>
                      <a:r>
                        <a:rPr lang="en-US" sz="2400" dirty="0">
                          <a:effectLst/>
                          <a:latin typeface="+mn-lt"/>
                          <a:ea typeface="+mn-ea"/>
                          <a:cs typeface="+mn-cs"/>
                        </a:rPr>
                        <a:t>Exploratory</a:t>
                      </a:r>
                      <a:r>
                        <a:rPr lang="en-US" sz="2400" baseline="0" dirty="0">
                          <a:effectLst/>
                          <a:latin typeface="+mn-lt"/>
                          <a:ea typeface="+mn-ea"/>
                          <a:cs typeface="+mn-cs"/>
                        </a:rPr>
                        <a:t> outcome measures</a:t>
                      </a:r>
                      <a:endParaRPr lang="en-US" sz="2400" dirty="0">
                        <a:effectLst/>
                        <a:latin typeface="Calibri"/>
                        <a:ea typeface="PMingLiU"/>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Bef>
                          <a:spcPts val="600"/>
                        </a:spcBef>
                        <a:spcAft>
                          <a:spcPts val="0"/>
                        </a:spcAft>
                      </a:pPr>
                      <a:r>
                        <a:rPr lang="en-US" sz="2400" kern="1200" dirty="0">
                          <a:effectLst/>
                        </a:rPr>
                        <a:t>Reported by</a:t>
                      </a:r>
                      <a:endParaRPr lang="en-US" sz="2400" b="1" kern="1200" dirty="0">
                        <a:solidFill>
                          <a:schemeClr val="lt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537553">
                <a:tc>
                  <a:txBody>
                    <a:bodyPr/>
                    <a:lstStyle/>
                    <a:p>
                      <a:pPr algn="l">
                        <a:lnSpc>
                          <a:spcPct val="115000"/>
                        </a:lnSpc>
                        <a:spcBef>
                          <a:spcPts val="600"/>
                        </a:spcBef>
                        <a:spcAft>
                          <a:spcPts val="0"/>
                        </a:spcAft>
                      </a:pPr>
                      <a:r>
                        <a:rPr lang="en-US" sz="2400" dirty="0">
                          <a:effectLst/>
                        </a:rPr>
                        <a:t>Gross and fine motor</a:t>
                      </a:r>
                      <a:endParaRPr lang="en-US" sz="2400" b="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kern="1200" dirty="0">
                          <a:effectLst/>
                        </a:rPr>
                        <a:t>Caregiver/Clinician</a:t>
                      </a:r>
                      <a:endParaRPr lang="en-US" sz="2400" kern="1200" dirty="0">
                        <a:solidFill>
                          <a:schemeClr val="dk1"/>
                        </a:solidFill>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62172">
                <a:tc>
                  <a:txBody>
                    <a:bodyPr/>
                    <a:lstStyle/>
                    <a:p>
                      <a:pPr algn="l">
                        <a:lnSpc>
                          <a:spcPct val="115000"/>
                        </a:lnSpc>
                        <a:spcBef>
                          <a:spcPts val="600"/>
                        </a:spcBef>
                        <a:spcAft>
                          <a:spcPts val="0"/>
                        </a:spcAft>
                      </a:pPr>
                      <a:r>
                        <a:rPr lang="en-US" sz="2400" dirty="0">
                          <a:effectLst/>
                        </a:rPr>
                        <a:t>Sleep </a:t>
                      </a:r>
                      <a:r>
                        <a:rPr lang="en-US" sz="2400">
                          <a:effectLst/>
                        </a:rPr>
                        <a:t>(e-diary</a:t>
                      </a:r>
                      <a:r>
                        <a:rPr lang="en-US" sz="2400" baseline="0">
                          <a:effectLst/>
                        </a:rPr>
                        <a:t> </a:t>
                      </a:r>
                      <a:r>
                        <a:rPr lang="en-US" sz="2400" baseline="0" dirty="0">
                          <a:effectLst/>
                        </a:rPr>
                        <a:t>and  actigraphy)</a:t>
                      </a:r>
                      <a:endParaRPr lang="en-US" sz="2400" b="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kern="1200" dirty="0">
                          <a:effectLst/>
                        </a:rPr>
                        <a:t>Caregiver/Participant</a:t>
                      </a:r>
                      <a:endParaRPr lang="en-US" sz="2400" kern="1200" dirty="0">
                        <a:solidFill>
                          <a:schemeClr val="dk1"/>
                        </a:solidFill>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96210">
                <a:tc>
                  <a:txBody>
                    <a:bodyPr/>
                    <a:lstStyle/>
                    <a:p>
                      <a:pPr algn="l">
                        <a:lnSpc>
                          <a:spcPct val="115000"/>
                        </a:lnSpc>
                        <a:spcBef>
                          <a:spcPts val="600"/>
                        </a:spcBef>
                        <a:spcAft>
                          <a:spcPts val="0"/>
                        </a:spcAft>
                      </a:pPr>
                      <a:r>
                        <a:rPr lang="en-US" sz="2400" dirty="0">
                          <a:effectLst/>
                        </a:rPr>
                        <a:t>Clinical Global Impression – Improvement (CGI-I)</a:t>
                      </a:r>
                      <a:endParaRPr lang="en-US" sz="2400" b="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kern="1200" dirty="0">
                          <a:effectLst/>
                        </a:rPr>
                        <a:t>Clinician</a:t>
                      </a:r>
                      <a:endParaRPr lang="en-US" sz="2400" kern="1200" dirty="0">
                        <a:solidFill>
                          <a:schemeClr val="dk1"/>
                        </a:solidFill>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48839">
                <a:tc>
                  <a:txBody>
                    <a:bodyPr/>
                    <a:lstStyle/>
                    <a:p>
                      <a:pPr algn="l">
                        <a:lnSpc>
                          <a:spcPct val="115000"/>
                        </a:lnSpc>
                        <a:spcBef>
                          <a:spcPts val="600"/>
                        </a:spcBef>
                        <a:spcAft>
                          <a:spcPts val="0"/>
                        </a:spcAft>
                      </a:pPr>
                      <a:r>
                        <a:rPr lang="en-US" sz="2400" b="1" dirty="0">
                          <a:effectLst/>
                          <a:latin typeface="+mn-lt"/>
                          <a:ea typeface="+mn-ea"/>
                          <a:cs typeface="+mn-cs"/>
                        </a:rPr>
                        <a:t>Behavior</a:t>
                      </a:r>
                      <a:endParaRPr lang="en-US" sz="2400" b="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dirty="0">
                          <a:effectLst/>
                        </a:rPr>
                        <a:t>Caregiver</a:t>
                      </a:r>
                      <a:endParaRPr lang="en-US" sz="240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02921">
                <a:tc>
                  <a:txBody>
                    <a:bodyPr/>
                    <a:lstStyle/>
                    <a:p>
                      <a:pPr algn="l">
                        <a:lnSpc>
                          <a:spcPct val="115000"/>
                        </a:lnSpc>
                        <a:spcBef>
                          <a:spcPts val="600"/>
                        </a:spcBef>
                        <a:spcAft>
                          <a:spcPts val="0"/>
                        </a:spcAft>
                      </a:pPr>
                      <a:r>
                        <a:rPr lang="en-US" sz="2400" dirty="0">
                          <a:effectLst/>
                        </a:rPr>
                        <a:t>Health-related</a:t>
                      </a:r>
                      <a:r>
                        <a:rPr lang="en-US" sz="2400" baseline="0" dirty="0">
                          <a:effectLst/>
                        </a:rPr>
                        <a:t> quality of life</a:t>
                      </a:r>
                      <a:endParaRPr lang="en-US" sz="2400" b="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dirty="0">
                          <a:effectLst/>
                        </a:rPr>
                        <a:t>Caregiver</a:t>
                      </a:r>
                      <a:endParaRPr lang="en-US" sz="2400" dirty="0">
                        <a:effectLst/>
                        <a:latin typeface="Calibri"/>
                        <a:ea typeface="PMingLiU"/>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559725">
                <a:tc>
                  <a:txBody>
                    <a:bodyPr/>
                    <a:lstStyle/>
                    <a:p>
                      <a:pPr algn="l">
                        <a:lnSpc>
                          <a:spcPct val="115000"/>
                        </a:lnSpc>
                        <a:spcBef>
                          <a:spcPts val="600"/>
                        </a:spcBef>
                        <a:spcAft>
                          <a:spcPts val="0"/>
                        </a:spcAft>
                      </a:pPr>
                      <a:r>
                        <a:rPr lang="en-US" sz="2400" b="1" dirty="0">
                          <a:effectLst/>
                          <a:latin typeface="Calibri"/>
                          <a:ea typeface="PMingLiU"/>
                          <a:cs typeface="Times New Roman"/>
                        </a:rPr>
                        <a:t>EEG (seizures)</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a:lnSpc>
                          <a:spcPct val="115000"/>
                        </a:lnSpc>
                        <a:spcBef>
                          <a:spcPts val="600"/>
                        </a:spcBef>
                        <a:spcAft>
                          <a:spcPts val="0"/>
                        </a:spcAft>
                      </a:pPr>
                      <a:r>
                        <a:rPr lang="en-US" sz="2400" dirty="0">
                          <a:effectLst/>
                          <a:latin typeface="Calibri"/>
                          <a:ea typeface="PMingLiU"/>
                          <a:cs typeface="Times New Roman"/>
                        </a:rPr>
                        <a:t>Caregiver/Clinician</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64345405"/>
                  </a:ext>
                </a:extLst>
              </a:tr>
            </a:tbl>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3154529079"/>
              </p:ext>
            </p:extLst>
          </p:nvPr>
        </p:nvGraphicFramePr>
        <p:xfrm>
          <a:off x="1077686" y="1261383"/>
          <a:ext cx="9356272" cy="4535258"/>
        </p:xfrm>
        <a:graphic>
          <a:graphicData uri="http://schemas.openxmlformats.org/drawingml/2006/table">
            <a:tbl>
              <a:tblPr firstRow="1" bandRow="1">
                <a:tableStyleId>{5C22544A-7EE6-4342-B048-85BDC9FD1C3A}</a:tableStyleId>
              </a:tblPr>
              <a:tblGrid>
                <a:gridCol w="6154878"/>
                <a:gridCol w="3201394"/>
              </a:tblGrid>
              <a:tr h="647894">
                <a:tc>
                  <a:txBody>
                    <a:bodyPr/>
                    <a:lstStyle/>
                    <a:p>
                      <a:pPr algn="ctr"/>
                      <a:r>
                        <a:rPr lang="he-IL" sz="2800" b="1" dirty="0" smtClean="0">
                          <a:latin typeface="Arial" panose="020B0604020202020204" pitchFamily="34" charset="0"/>
                          <a:cs typeface="Arial" panose="020B0604020202020204" pitchFamily="34" charset="0"/>
                        </a:rPr>
                        <a:t>תוצאה נמדדת מחקרית</a:t>
                      </a:r>
                      <a:endParaRPr lang="en-US" sz="2800" b="1" dirty="0">
                        <a:latin typeface="Arial" panose="020B0604020202020204" pitchFamily="34" charset="0"/>
                        <a:cs typeface="Arial" panose="020B0604020202020204" pitchFamily="34" charset="0"/>
                      </a:endParaRPr>
                    </a:p>
                  </a:txBody>
                  <a:tcPr/>
                </a:tc>
                <a:tc>
                  <a:txBody>
                    <a:bodyPr/>
                    <a:lstStyle/>
                    <a:p>
                      <a:pPr algn="ctr"/>
                      <a:r>
                        <a:rPr lang="he-IL" sz="2800" b="1" dirty="0" smtClean="0">
                          <a:latin typeface="Arial" panose="020B0604020202020204" pitchFamily="34" charset="0"/>
                          <a:cs typeface="Arial" panose="020B0604020202020204" pitchFamily="34" charset="0"/>
                        </a:rPr>
                        <a:t>גורם</a:t>
                      </a:r>
                      <a:r>
                        <a:rPr lang="he-IL" sz="2800" b="1" baseline="0" dirty="0" smtClean="0">
                          <a:latin typeface="Arial" panose="020B0604020202020204" pitchFamily="34" charset="0"/>
                          <a:cs typeface="Arial" panose="020B0604020202020204" pitchFamily="34" charset="0"/>
                        </a:rPr>
                        <a:t> מדווח</a:t>
                      </a:r>
                      <a:endParaRPr lang="en-US" sz="2800" b="1"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מוטוריקה גסה ועדינה</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הורה/רופא</a:t>
                      </a:r>
                      <a:endParaRPr lang="en-US" sz="2800"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שינה (יומן ואקטיגרף)</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הורה/מטופל</a:t>
                      </a:r>
                      <a:endParaRPr lang="en-US" sz="2800"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רושם קליני</a:t>
                      </a:r>
                      <a:r>
                        <a:rPr lang="he-IL" sz="2800" baseline="0" dirty="0" smtClean="0">
                          <a:latin typeface="Arial" panose="020B0604020202020204" pitchFamily="34" charset="0"/>
                          <a:cs typeface="Arial" panose="020B0604020202020204" pitchFamily="34" charset="0"/>
                        </a:rPr>
                        <a:t> כללי – שיפור</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רופא</a:t>
                      </a:r>
                      <a:endParaRPr lang="en-US" sz="2800"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התנהגות</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הורה</a:t>
                      </a:r>
                      <a:endParaRPr lang="en-US" sz="2800"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איכות חיים שקשורה לבריאות</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הורה</a:t>
                      </a:r>
                      <a:endParaRPr lang="en-US" sz="2800" dirty="0">
                        <a:latin typeface="Arial" panose="020B0604020202020204" pitchFamily="34" charset="0"/>
                        <a:cs typeface="Arial" panose="020B0604020202020204" pitchFamily="34" charset="0"/>
                      </a:endParaRPr>
                    </a:p>
                  </a:txBody>
                  <a:tcPr/>
                </a:tc>
              </a:tr>
              <a:tr h="647894">
                <a:tc>
                  <a:txBody>
                    <a:bodyPr/>
                    <a:lstStyle/>
                    <a:p>
                      <a:pPr algn="r"/>
                      <a:r>
                        <a:rPr lang="he-IL" sz="2800" dirty="0" smtClean="0">
                          <a:latin typeface="Arial" panose="020B0604020202020204" pitchFamily="34" charset="0"/>
                          <a:cs typeface="Arial" panose="020B0604020202020204" pitchFamily="34" charset="0"/>
                        </a:rPr>
                        <a:t>   פרכוסים </a:t>
                      </a:r>
                      <a:r>
                        <a:rPr lang="en-US" sz="2800" dirty="0" smtClean="0">
                          <a:latin typeface="Arial" panose="020B0604020202020204" pitchFamily="34" charset="0"/>
                          <a:cs typeface="Arial" panose="020B0604020202020204" pitchFamily="34" charset="0"/>
                        </a:rPr>
                        <a:t>EEG</a:t>
                      </a:r>
                      <a:endParaRPr lang="en-US" sz="2800" dirty="0">
                        <a:latin typeface="Arial" panose="020B0604020202020204" pitchFamily="34" charset="0"/>
                        <a:cs typeface="Arial" panose="020B0604020202020204" pitchFamily="34" charset="0"/>
                      </a:endParaRPr>
                    </a:p>
                  </a:txBody>
                  <a:tcPr/>
                </a:tc>
                <a:tc>
                  <a:txBody>
                    <a:bodyPr/>
                    <a:lstStyle/>
                    <a:p>
                      <a:pPr algn="r"/>
                      <a:r>
                        <a:rPr lang="he-IL" sz="2800" dirty="0" smtClean="0">
                          <a:latin typeface="Arial" panose="020B0604020202020204" pitchFamily="34" charset="0"/>
                          <a:cs typeface="Arial" panose="020B0604020202020204" pitchFamily="34" charset="0"/>
                        </a:rPr>
                        <a:t>הורה/רופא</a:t>
                      </a:r>
                      <a:endParaRPr lang="en-US" sz="2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50563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קריטריונים להשתתפות בניסוי</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294967295"/>
          </p:nvPr>
        </p:nvSpPr>
        <p:spPr>
          <a:xfrm>
            <a:off x="472004" y="1061366"/>
            <a:ext cx="11582400" cy="5337175"/>
          </a:xfrm>
        </p:spPr>
        <p:txBody>
          <a:bodyPr/>
          <a:lstStyle/>
          <a:p>
            <a:pPr algn="r" rtl="1"/>
            <a:r>
              <a:rPr lang="he-IL" sz="2400" dirty="0"/>
              <a:t>גיל בין 18 ל 49</a:t>
            </a:r>
          </a:p>
          <a:p>
            <a:pPr algn="r" rtl="1"/>
            <a:r>
              <a:rPr lang="he-IL" sz="2400" dirty="0"/>
              <a:t>אבחנה מולקולרית של תסמונת אנגלמן</a:t>
            </a:r>
          </a:p>
          <a:p>
            <a:pPr algn="r" rtl="1"/>
            <a:r>
              <a:rPr lang="he-IL" sz="2400" dirty="0"/>
              <a:t>מינון תרופות יציב (כולל אנטי אפילפסיה, שינה, חרדה, תוספי מזון ודיאטות מיוחדות) למשך לפחות 4 שבועות לפני ביקור הבסיס, ויכולת לשמר את היציבות במשך הניסוי.</a:t>
            </a:r>
          </a:p>
          <a:p>
            <a:pPr algn="r" rtl="1"/>
            <a:r>
              <a:rPr lang="he-IL" sz="2400" dirty="0"/>
              <a:t>הורה/מטפל או נציג מומסך משפטית שיכול לספק הסכמה מודעת בשם המטופל.</a:t>
            </a:r>
          </a:p>
          <a:p>
            <a:pPr algn="r" rtl="1"/>
            <a:r>
              <a:rPr lang="he-IL" sz="2400" dirty="0"/>
              <a:t>יכולת להגיע ולבצע את הביקורות הנדרשות</a:t>
            </a:r>
          </a:p>
          <a:p>
            <a:pPr algn="r" rtl="1"/>
            <a:r>
              <a:rPr lang="he-IL" sz="2400" dirty="0"/>
              <a:t>יכולת לבלוע את התרופה</a:t>
            </a:r>
          </a:p>
          <a:p>
            <a:pPr algn="r" rtl="1"/>
            <a:r>
              <a:rPr lang="he-IL" sz="2400" dirty="0"/>
              <a:t>הורים ומטפלים מסכימים שלא למסור ולפרסם מידע אודות הניסוי ברשת וברשתות החברתיות עד להשלמת הניסוי</a:t>
            </a:r>
          </a:p>
        </p:txBody>
      </p:sp>
    </p:spTree>
    <p:extLst>
      <p:ext uri="{BB962C8B-B14F-4D97-AF65-F5344CB8AC3E}">
        <p14:creationId xmlns:p14="http://schemas.microsoft.com/office/powerpoint/2010/main" val="267035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קריטריונים המונעים השתתפות בניסוי</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294967295"/>
          </p:nvPr>
        </p:nvSpPr>
        <p:spPr>
          <a:xfrm>
            <a:off x="1075764" y="1001452"/>
            <a:ext cx="9671125" cy="5108575"/>
          </a:xfrm>
        </p:spPr>
        <p:txBody>
          <a:bodyPr/>
          <a:lstStyle/>
          <a:p>
            <a:pPr algn="r" rtl="1"/>
            <a:r>
              <a:rPr lang="he-IL" sz="2800" dirty="0"/>
              <a:t>מטופלים שאינם הולכים כלל (נזקקים לכסא גלגלים) ואינם מסוגלים לבצע הערכות יכולת תפקוד מוטורי.</a:t>
            </a:r>
          </a:p>
          <a:p>
            <a:pPr algn="r" rtl="1"/>
            <a:r>
              <a:rPr lang="he-IL" sz="2800" dirty="0"/>
              <a:t>פרכוסים בלתי מיוצבים.</a:t>
            </a:r>
          </a:p>
          <a:p>
            <a:pPr algn="r" rtl="1"/>
            <a:r>
              <a:rPr lang="he-IL" sz="2800" dirty="0"/>
              <a:t>מחלה מקבילה, קרדיולוגית, נשימתית, קשורה לכבד או לכליות, המטולוגית המגבילה השתתפות בניסוי.</a:t>
            </a:r>
          </a:p>
          <a:p>
            <a:pPr algn="r" rtl="1"/>
            <a:r>
              <a:rPr lang="he-IL" sz="2800" dirty="0"/>
              <a:t>הריון או נשים עם סיכויי התעברות שאינן משתמשות באמצעי מניעה (התנזרות היא אמצעי מקובל)</a:t>
            </a:r>
          </a:p>
        </p:txBody>
      </p:sp>
    </p:spTree>
    <p:extLst>
      <p:ext uri="{BB962C8B-B14F-4D97-AF65-F5344CB8AC3E}">
        <p14:creationId xmlns:p14="http://schemas.microsoft.com/office/powerpoint/2010/main" val="9827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r"/>
            <a:r>
              <a:rPr lang="he-IL" dirty="0" smtClean="0">
                <a:latin typeface="Arial" panose="020B0604020202020204" pitchFamily="34" charset="0"/>
                <a:cs typeface="Arial" panose="020B0604020202020204" pitchFamily="34" charset="0"/>
              </a:rPr>
              <a:t>אתר אחד בישראל לניסוי הכוכבים</a:t>
            </a:r>
            <a:endParaRPr lang="en-GB" dirty="0">
              <a:latin typeface="Arial" panose="020B0604020202020204" pitchFamily="34" charset="0"/>
              <a:cs typeface="Arial" panose="020B0604020202020204" pitchFamily="34" charset="0"/>
            </a:endParaRPr>
          </a:p>
        </p:txBody>
      </p:sp>
      <p:sp>
        <p:nvSpPr>
          <p:cNvPr id="8" name="Rectangle 17"/>
          <p:cNvSpPr>
            <a:spLocks noChangeArrowheads="1"/>
          </p:cNvSpPr>
          <p:nvPr/>
        </p:nvSpPr>
        <p:spPr bwMode="auto">
          <a:xfrm>
            <a:off x="1125682" y="1409568"/>
            <a:ext cx="2702037" cy="1477328"/>
          </a:xfrm>
          <a:prstGeom prst="rect">
            <a:avLst/>
          </a:prstGeom>
          <a:solidFill>
            <a:srgbClr val="0067A7"/>
          </a:solidFill>
          <a:ln>
            <a:noFill/>
          </a:ln>
          <a:effectLst/>
          <a:scene3d>
            <a:camera prst="orthographicFront"/>
            <a:lightRig rig="threePt" dir="t"/>
          </a:scene3d>
          <a:sp3d>
            <a:bevelT/>
          </a:sp3d>
          <a:extLst/>
        </p:spPr>
        <p:txBody>
          <a:bodyPr vert="horz" wrap="square" lIns="91440" tIns="45720" rIns="91440" bIns="45720" numCol="1" anchor="ctr" anchorCtr="0" compatLnSpc="1">
            <a:prstTxWarp prst="textNoShape">
              <a:avLst/>
            </a:prstTxWarp>
            <a:spAutoFit/>
          </a:bodyPr>
          <a:lstStyle/>
          <a:p>
            <a:pPr marL="228600" lvl="0" indent="-228600" algn="r" rtl="1" eaLnBrk="0" fontAlgn="ctr" hangingPunct="0">
              <a:lnSpc>
                <a:spcPct val="150000"/>
              </a:lnSpc>
              <a:buFont typeface="+mj-lt"/>
              <a:buAutoNum type="arabicPeriod"/>
            </a:pPr>
            <a:r>
              <a:rPr lang="he-IL" altLang="en-US" sz="2000" b="1" dirty="0" smtClean="0">
                <a:solidFill>
                  <a:schemeClr val="bg1"/>
                </a:solidFill>
                <a:latin typeface="+mn-lt"/>
                <a:cs typeface="Arial" panose="020B0604020202020204" pitchFamily="34" charset="0"/>
              </a:rPr>
              <a:t>תל אביב, ישראל</a:t>
            </a:r>
            <a:endParaRPr lang="en-US" altLang="en-US" sz="2000" b="1" dirty="0">
              <a:solidFill>
                <a:schemeClr val="bg1"/>
              </a:solidFill>
              <a:latin typeface="+mn-lt"/>
              <a:cs typeface="Arial" panose="020B0604020202020204" pitchFamily="34" charset="0"/>
            </a:endParaRPr>
          </a:p>
          <a:p>
            <a:pPr lvl="1" eaLnBrk="0" fontAlgn="ctr" hangingPunct="0">
              <a:lnSpc>
                <a:spcPct val="150000"/>
              </a:lnSpc>
            </a:pPr>
            <a:r>
              <a:rPr lang="he-IL" altLang="en-US" sz="2000" b="1" dirty="0" smtClean="0">
                <a:solidFill>
                  <a:schemeClr val="bg1"/>
                </a:solidFill>
                <a:latin typeface="+mn-lt"/>
                <a:cs typeface="Arial" panose="020B0604020202020204" pitchFamily="34" charset="0"/>
              </a:rPr>
              <a:t>צפי לתחילת הניסוי</a:t>
            </a:r>
          </a:p>
          <a:p>
            <a:pPr lvl="1" eaLnBrk="0" fontAlgn="ctr" hangingPunct="0">
              <a:lnSpc>
                <a:spcPct val="150000"/>
              </a:lnSpc>
            </a:pPr>
            <a:r>
              <a:rPr lang="he-IL" altLang="en-US" sz="2000" b="1" dirty="0" smtClean="0">
                <a:solidFill>
                  <a:schemeClr val="bg1"/>
                </a:solidFill>
                <a:latin typeface="+mn-lt"/>
                <a:cs typeface="Arial" panose="020B0604020202020204" pitchFamily="34" charset="0"/>
              </a:rPr>
              <a:t>מאי / יוני 2017</a:t>
            </a:r>
            <a:endParaRPr lang="en-US" altLang="en-US" sz="2000" b="1" dirty="0">
              <a:solidFill>
                <a:schemeClr val="bg1"/>
              </a:solidFill>
              <a:latin typeface="+mn-lt"/>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1" y="883227"/>
            <a:ext cx="4282971" cy="5630035"/>
          </a:xfrm>
          <a:prstGeom prst="rect">
            <a:avLst/>
          </a:prstGeom>
          <a:solidFill>
            <a:schemeClr val="accent1"/>
          </a:solidFill>
        </p:spPr>
      </p:pic>
      <p:sp>
        <p:nvSpPr>
          <p:cNvPr id="4" name="Oval 3"/>
          <p:cNvSpPr/>
          <p:nvPr/>
        </p:nvSpPr>
        <p:spPr>
          <a:xfrm>
            <a:off x="6993083" y="2618509"/>
            <a:ext cx="249381" cy="259773"/>
          </a:xfrm>
          <a:prstGeom prst="ellipse">
            <a:avLst/>
          </a:prstGeom>
          <a:solidFill>
            <a:schemeClr val="tx2"/>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endParaRPr lang="en-US" sz="1100" b="1" dirty="0"/>
          </a:p>
        </p:txBody>
      </p:sp>
    </p:spTree>
    <p:extLst>
      <p:ext uri="{BB962C8B-B14F-4D97-AF65-F5344CB8AC3E}">
        <p14:creationId xmlns:p14="http://schemas.microsoft.com/office/powerpoint/2010/main" val="28412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r"/>
            <a:r>
              <a:rPr lang="he-IL" dirty="0">
                <a:latin typeface="Arial" panose="020B0604020202020204" pitchFamily="34" charset="0"/>
                <a:cs typeface="Arial" panose="020B0604020202020204" pitchFamily="34" charset="0"/>
              </a:rPr>
              <a:t>15 אתרים לניסוי הכוכבים בארה"ב</a:t>
            </a:r>
            <a:endParaRPr lang="en-GB" dirty="0">
              <a:latin typeface="Arial" panose="020B0604020202020204" pitchFamily="34" charset="0"/>
              <a:cs typeface="Arial" panose="020B0604020202020204" pitchFamily="34" charset="0"/>
            </a:endParaRPr>
          </a:p>
        </p:txBody>
      </p:sp>
      <p:sp>
        <p:nvSpPr>
          <p:cNvPr id="8" name="Rectangle 17"/>
          <p:cNvSpPr>
            <a:spLocks noChangeArrowheads="1"/>
          </p:cNvSpPr>
          <p:nvPr/>
        </p:nvSpPr>
        <p:spPr bwMode="auto">
          <a:xfrm>
            <a:off x="114300" y="1957832"/>
            <a:ext cx="3219862" cy="3785652"/>
          </a:xfrm>
          <a:prstGeom prst="rect">
            <a:avLst/>
          </a:prstGeom>
          <a:solidFill>
            <a:schemeClr val="accent6">
              <a:lumMod val="60000"/>
              <a:lumOff val="40000"/>
            </a:schemeClr>
          </a:solidFill>
          <a:ln>
            <a:noFill/>
          </a:ln>
          <a:effectLst/>
          <a:scene3d>
            <a:camera prst="orthographicFront"/>
            <a:lightRig rig="threePt" dir="t"/>
          </a:scene3d>
          <a:sp3d>
            <a:bevelT/>
          </a:sp3d>
          <a:extLst/>
        </p:spPr>
        <p:txBody>
          <a:bodyPr vert="horz" wrap="square" lIns="91440" tIns="45720" rIns="91440" bIns="45720" numCol="1" anchor="ctr" anchorCtr="0" compatLnSpc="1">
            <a:prstTxWarp prst="textNoShape">
              <a:avLst/>
            </a:prstTxWarp>
            <a:spAutoFit/>
          </a:bodyPr>
          <a:lstStyle/>
          <a:p>
            <a:pPr marL="342900" indent="-342900" algn="r" rtl="1">
              <a:buFont typeface="+mj-lt"/>
              <a:buAutoNum type="arabicPeriod"/>
            </a:pPr>
            <a:r>
              <a:rPr lang="he-IL" sz="1600" b="1" dirty="0">
                <a:cs typeface="Arial" panose="020B0604020202020204" pitchFamily="34" charset="0"/>
              </a:rPr>
              <a:t>סן דייגו, קליפורניה.</a:t>
            </a:r>
          </a:p>
          <a:p>
            <a:pPr marL="342900" indent="-342900" algn="r" rtl="1">
              <a:buFont typeface="+mj-lt"/>
              <a:buAutoNum type="arabicPeriod"/>
            </a:pPr>
            <a:r>
              <a:rPr lang="he-IL" sz="1600" b="1" dirty="0">
                <a:cs typeface="Arial" panose="020B0604020202020204" pitchFamily="34" charset="0"/>
              </a:rPr>
              <a:t>פיניקס, אריזונה.</a:t>
            </a:r>
          </a:p>
          <a:p>
            <a:pPr marL="342900" indent="-342900" algn="r" rtl="1">
              <a:buFont typeface="+mj-lt"/>
              <a:buAutoNum type="arabicPeriod"/>
            </a:pPr>
            <a:r>
              <a:rPr lang="he-IL" sz="1600" b="1" dirty="0">
                <a:cs typeface="Arial" panose="020B0604020202020204" pitchFamily="34" charset="0"/>
              </a:rPr>
              <a:t>טמפה, פלורידה.</a:t>
            </a:r>
          </a:p>
          <a:p>
            <a:pPr marL="342900" indent="-342900" algn="r" rtl="1">
              <a:buFont typeface="+mj-lt"/>
              <a:buAutoNum type="arabicPeriod"/>
            </a:pPr>
            <a:r>
              <a:rPr lang="he-IL" sz="1600" b="1" dirty="0">
                <a:cs typeface="Arial" panose="020B0604020202020204" pitchFamily="34" charset="0"/>
              </a:rPr>
              <a:t>שיקאגו, אילינוי</a:t>
            </a:r>
          </a:p>
          <a:p>
            <a:pPr marL="342900" indent="-342900" algn="r" rtl="1">
              <a:buFont typeface="+mj-lt"/>
              <a:buAutoNum type="arabicPeriod"/>
            </a:pPr>
            <a:r>
              <a:rPr lang="he-IL" sz="1600" b="1" dirty="0">
                <a:cs typeface="Arial" panose="020B0604020202020204" pitchFamily="34" charset="0"/>
              </a:rPr>
              <a:t>לקסינגטון, מסצ'וסטס</a:t>
            </a:r>
          </a:p>
          <a:p>
            <a:pPr marL="342900" indent="-342900" algn="r" rtl="1">
              <a:buFont typeface="+mj-lt"/>
              <a:buAutoNum type="arabicPeriod"/>
            </a:pPr>
            <a:r>
              <a:rPr lang="he-IL" sz="1600" b="1" dirty="0">
                <a:cs typeface="Arial" panose="020B0604020202020204" pitchFamily="34" charset="0"/>
              </a:rPr>
              <a:t>בוסטון, מסצ'וסטס</a:t>
            </a:r>
          </a:p>
          <a:p>
            <a:pPr marL="342900" indent="-342900" algn="r" rtl="1">
              <a:buFont typeface="+mj-lt"/>
              <a:buAutoNum type="arabicPeriod"/>
            </a:pPr>
            <a:r>
              <a:rPr lang="he-IL" sz="1600" b="1" dirty="0">
                <a:cs typeface="Arial" panose="020B0604020202020204" pitchFamily="34" charset="0"/>
              </a:rPr>
              <a:t>סינסנטי, אוהיו</a:t>
            </a:r>
          </a:p>
          <a:p>
            <a:pPr marL="342900" indent="-342900" algn="r" rtl="1">
              <a:buFont typeface="+mj-lt"/>
              <a:buAutoNum type="arabicPeriod"/>
            </a:pPr>
            <a:r>
              <a:rPr lang="he-IL" sz="1600" b="1" dirty="0">
                <a:cs typeface="Arial" panose="020B0604020202020204" pitchFamily="34" charset="0"/>
              </a:rPr>
              <a:t>גרינווד, דרום קרולינה</a:t>
            </a:r>
          </a:p>
          <a:p>
            <a:pPr marL="342900" indent="-342900" algn="r" rtl="1">
              <a:buFont typeface="+mj-lt"/>
              <a:buAutoNum type="arabicPeriod"/>
            </a:pPr>
            <a:r>
              <a:rPr lang="he-IL" sz="1600" b="1" dirty="0">
                <a:cs typeface="Arial" panose="020B0604020202020204" pitchFamily="34" charset="0"/>
              </a:rPr>
              <a:t>גריינסוויל, פלורידה</a:t>
            </a:r>
          </a:p>
          <a:p>
            <a:pPr marL="342900" indent="-342900" algn="r" rtl="1">
              <a:buFont typeface="+mj-lt"/>
              <a:buAutoNum type="arabicPeriod"/>
            </a:pPr>
            <a:r>
              <a:rPr lang="he-IL" sz="1600" b="1" dirty="0">
                <a:cs typeface="Arial" panose="020B0604020202020204" pitchFamily="34" charset="0"/>
              </a:rPr>
              <a:t>אטלנטה, ג'ורג'יה</a:t>
            </a:r>
          </a:p>
          <a:p>
            <a:pPr marL="342900" indent="-342900" algn="r" rtl="1">
              <a:buFont typeface="+mj-lt"/>
              <a:buAutoNum type="arabicPeriod"/>
            </a:pPr>
            <a:r>
              <a:rPr lang="he-IL" sz="1600" b="1" dirty="0">
                <a:cs typeface="Arial" panose="020B0604020202020204" pitchFamily="34" charset="0"/>
              </a:rPr>
              <a:t>נשוויל, טנסי</a:t>
            </a:r>
          </a:p>
          <a:p>
            <a:pPr marL="342900" indent="-342900" algn="r" rtl="1">
              <a:buFont typeface="+mj-lt"/>
              <a:buAutoNum type="arabicPeriod"/>
            </a:pPr>
            <a:r>
              <a:rPr lang="he-IL" sz="1600" b="1" dirty="0">
                <a:cs typeface="Arial" panose="020B0604020202020204" pitchFamily="34" charset="0"/>
              </a:rPr>
              <a:t>סיאטל, וושינגטון</a:t>
            </a:r>
          </a:p>
          <a:p>
            <a:pPr marL="342900" indent="-342900" algn="r" rtl="1">
              <a:buFont typeface="+mj-lt"/>
              <a:buAutoNum type="arabicPeriod"/>
            </a:pPr>
            <a:r>
              <a:rPr lang="he-IL" sz="1600" b="1" dirty="0">
                <a:cs typeface="Arial" panose="020B0604020202020204" pitchFamily="34" charset="0"/>
              </a:rPr>
              <a:t>רוצ'סטר, מינסוטה</a:t>
            </a:r>
          </a:p>
          <a:p>
            <a:pPr marL="342900" indent="-342900" algn="r" rtl="1">
              <a:buFont typeface="+mj-lt"/>
              <a:buAutoNum type="arabicPeriod"/>
            </a:pPr>
            <a:r>
              <a:rPr lang="he-IL" sz="1600" b="1" dirty="0" smtClean="0">
                <a:cs typeface="Arial" panose="020B0604020202020204" pitchFamily="34" charset="0"/>
              </a:rPr>
              <a:t>בבדיקה - סולט </a:t>
            </a:r>
            <a:r>
              <a:rPr lang="he-IL" sz="1600" b="1" dirty="0">
                <a:cs typeface="Arial" panose="020B0604020202020204" pitchFamily="34" charset="0"/>
              </a:rPr>
              <a:t>לייק סיטי, יוטה</a:t>
            </a:r>
          </a:p>
          <a:p>
            <a:pPr marL="342900" indent="-342900" algn="r" rtl="1">
              <a:buFont typeface="+mj-lt"/>
              <a:buAutoNum type="arabicPeriod"/>
            </a:pPr>
            <a:r>
              <a:rPr lang="he-IL" sz="1600" b="1" dirty="0" smtClean="0">
                <a:cs typeface="Arial" panose="020B0604020202020204" pitchFamily="34" charset="0"/>
              </a:rPr>
              <a:t>בבדיקה - סן </a:t>
            </a:r>
            <a:r>
              <a:rPr lang="he-IL" sz="1600" b="1" dirty="0">
                <a:cs typeface="Arial" panose="020B0604020202020204" pitchFamily="34" charset="0"/>
              </a:rPr>
              <a:t>אנטוניו, טקסס</a:t>
            </a:r>
          </a:p>
        </p:txBody>
      </p:sp>
      <p:pic>
        <p:nvPicPr>
          <p:cNvPr id="5" name="Picture 4"/>
          <p:cNvPicPr>
            <a:picLocks noChangeAspect="1"/>
          </p:cNvPicPr>
          <p:nvPr/>
        </p:nvPicPr>
        <p:blipFill rotWithShape="1">
          <a:blip r:embed="rId3"/>
          <a:srcRect l="7264" t="8866" r="14835" b="14579"/>
          <a:stretch/>
        </p:blipFill>
        <p:spPr>
          <a:xfrm>
            <a:off x="3334162" y="1184463"/>
            <a:ext cx="8553038" cy="4728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Tree>
    <p:extLst>
      <p:ext uri="{BB962C8B-B14F-4D97-AF65-F5344CB8AC3E}">
        <p14:creationId xmlns:p14="http://schemas.microsoft.com/office/powerpoint/2010/main" val="230986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01586" y="-8472"/>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lgn="l" rtl="0" eaLnBrk="1" fontAlgn="base" hangingPunct="1">
              <a:spcBef>
                <a:spcPct val="0"/>
              </a:spcBef>
              <a:spcAft>
                <a:spcPct val="0"/>
              </a:spcAft>
              <a:defRPr lang="en-US" sz="2800" b="1" kern="1200" dirty="0" smtClean="0">
                <a:solidFill>
                  <a:schemeClr val="bg1"/>
                </a:solidFill>
                <a:latin typeface="+mj-lt"/>
                <a:ea typeface="+mj-ea"/>
                <a:cs typeface="+mj-cs"/>
              </a:defRPr>
            </a:lvl1pPr>
            <a:lvl2pPr algn="l" rtl="0" eaLnBrk="1" fontAlgn="base" hangingPunct="1">
              <a:spcBef>
                <a:spcPct val="0"/>
              </a:spcBef>
              <a:spcAft>
                <a:spcPct val="0"/>
              </a:spcAft>
              <a:defRPr sz="2800">
                <a:solidFill>
                  <a:srgbClr val="3A6E8F"/>
                </a:solidFill>
                <a:latin typeface="Calibri" pitchFamily="34" charset="0"/>
              </a:defRPr>
            </a:lvl2pPr>
            <a:lvl3pPr algn="l" rtl="0" eaLnBrk="1" fontAlgn="base" hangingPunct="1">
              <a:spcBef>
                <a:spcPct val="0"/>
              </a:spcBef>
              <a:spcAft>
                <a:spcPct val="0"/>
              </a:spcAft>
              <a:defRPr sz="2800">
                <a:solidFill>
                  <a:srgbClr val="3A6E8F"/>
                </a:solidFill>
                <a:latin typeface="Calibri" pitchFamily="34" charset="0"/>
              </a:defRPr>
            </a:lvl3pPr>
            <a:lvl4pPr algn="l" rtl="0" eaLnBrk="1" fontAlgn="base" hangingPunct="1">
              <a:spcBef>
                <a:spcPct val="0"/>
              </a:spcBef>
              <a:spcAft>
                <a:spcPct val="0"/>
              </a:spcAft>
              <a:defRPr sz="2800">
                <a:solidFill>
                  <a:srgbClr val="3A6E8F"/>
                </a:solidFill>
                <a:latin typeface="Calibri" pitchFamily="34" charset="0"/>
              </a:defRPr>
            </a:lvl4pPr>
            <a:lvl5pPr algn="l" rtl="0" eaLnBrk="1" fontAlgn="base" hangingPunct="1">
              <a:spcBef>
                <a:spcPct val="0"/>
              </a:spcBef>
              <a:spcAft>
                <a:spcPct val="0"/>
              </a:spcAft>
              <a:defRPr sz="2800">
                <a:solidFill>
                  <a:srgbClr val="3A6E8F"/>
                </a:solidFill>
                <a:latin typeface="Calibri" pitchFamily="34" charset="0"/>
              </a:defRPr>
            </a:lvl5pPr>
            <a:lvl6pPr marL="457200" algn="l" rtl="0" eaLnBrk="1" fontAlgn="base" hangingPunct="1">
              <a:spcBef>
                <a:spcPct val="0"/>
              </a:spcBef>
              <a:spcAft>
                <a:spcPct val="0"/>
              </a:spcAft>
              <a:defRPr sz="2800">
                <a:solidFill>
                  <a:srgbClr val="3A6E8F"/>
                </a:solidFill>
                <a:latin typeface="Calibri" pitchFamily="34" charset="0"/>
              </a:defRPr>
            </a:lvl6pPr>
            <a:lvl7pPr marL="914400" algn="l" rtl="0" eaLnBrk="1" fontAlgn="base" hangingPunct="1">
              <a:spcBef>
                <a:spcPct val="0"/>
              </a:spcBef>
              <a:spcAft>
                <a:spcPct val="0"/>
              </a:spcAft>
              <a:defRPr sz="2800">
                <a:solidFill>
                  <a:srgbClr val="3A6E8F"/>
                </a:solidFill>
                <a:latin typeface="Calibri" pitchFamily="34" charset="0"/>
              </a:defRPr>
            </a:lvl7pPr>
            <a:lvl8pPr marL="1371600" algn="l" rtl="0" eaLnBrk="1" fontAlgn="base" hangingPunct="1">
              <a:spcBef>
                <a:spcPct val="0"/>
              </a:spcBef>
              <a:spcAft>
                <a:spcPct val="0"/>
              </a:spcAft>
              <a:defRPr sz="2800">
                <a:solidFill>
                  <a:srgbClr val="3A6E8F"/>
                </a:solidFill>
                <a:latin typeface="Calibri" pitchFamily="34" charset="0"/>
              </a:defRPr>
            </a:lvl8pPr>
            <a:lvl9pPr marL="1828800" algn="l" rtl="0" eaLnBrk="1" fontAlgn="base" hangingPunct="1">
              <a:spcBef>
                <a:spcPct val="0"/>
              </a:spcBef>
              <a:spcAft>
                <a:spcPct val="0"/>
              </a:spcAft>
              <a:defRPr sz="2800">
                <a:solidFill>
                  <a:srgbClr val="3A6E8F"/>
                </a:solidFill>
                <a:latin typeface="Calibri" pitchFamily="34" charset="0"/>
              </a:defRPr>
            </a:lvl9pPr>
          </a:lstStyle>
          <a:p>
            <a:pPr algn="r"/>
            <a:r>
              <a:rPr lang="he-IL" dirty="0" smtClean="0">
                <a:latin typeface="Arial" panose="020B0604020202020204" pitchFamily="34" charset="0"/>
                <a:cs typeface="Arial" panose="020B0604020202020204" pitchFamily="34" charset="0"/>
              </a:rPr>
              <a:t>המשך המצגת לא תורגם בשל ריבוי מלל ותמונות</a:t>
            </a:r>
            <a:endParaRPr lang="en-GB" dirty="0">
              <a:latin typeface="Arial" panose="020B0604020202020204" pitchFamily="34" charset="0"/>
              <a:cs typeface="Arial" panose="020B0604020202020204" pitchFamily="34" charset="0"/>
            </a:endParaRPr>
          </a:p>
        </p:txBody>
      </p:sp>
      <p:sp>
        <p:nvSpPr>
          <p:cNvPr id="8" name="Title 1"/>
          <p:cNvSpPr txBox="1">
            <a:spLocks/>
          </p:cNvSpPr>
          <p:nvPr/>
        </p:nvSpPr>
        <p:spPr bwMode="auto">
          <a:xfrm>
            <a:off x="101586" y="1134528"/>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lgn="l" rtl="0" eaLnBrk="1" fontAlgn="base" hangingPunct="1">
              <a:spcBef>
                <a:spcPct val="0"/>
              </a:spcBef>
              <a:spcAft>
                <a:spcPct val="0"/>
              </a:spcAft>
              <a:defRPr lang="en-US" sz="2800" b="1" kern="1200" dirty="0" smtClean="0">
                <a:solidFill>
                  <a:schemeClr val="bg1"/>
                </a:solidFill>
                <a:latin typeface="+mj-lt"/>
                <a:ea typeface="+mj-ea"/>
                <a:cs typeface="+mj-cs"/>
              </a:defRPr>
            </a:lvl1pPr>
            <a:lvl2pPr algn="l" rtl="0" eaLnBrk="1" fontAlgn="base" hangingPunct="1">
              <a:spcBef>
                <a:spcPct val="0"/>
              </a:spcBef>
              <a:spcAft>
                <a:spcPct val="0"/>
              </a:spcAft>
              <a:defRPr sz="2800">
                <a:solidFill>
                  <a:srgbClr val="3A6E8F"/>
                </a:solidFill>
                <a:latin typeface="Calibri" pitchFamily="34" charset="0"/>
              </a:defRPr>
            </a:lvl2pPr>
            <a:lvl3pPr algn="l" rtl="0" eaLnBrk="1" fontAlgn="base" hangingPunct="1">
              <a:spcBef>
                <a:spcPct val="0"/>
              </a:spcBef>
              <a:spcAft>
                <a:spcPct val="0"/>
              </a:spcAft>
              <a:defRPr sz="2800">
                <a:solidFill>
                  <a:srgbClr val="3A6E8F"/>
                </a:solidFill>
                <a:latin typeface="Calibri" pitchFamily="34" charset="0"/>
              </a:defRPr>
            </a:lvl3pPr>
            <a:lvl4pPr algn="l" rtl="0" eaLnBrk="1" fontAlgn="base" hangingPunct="1">
              <a:spcBef>
                <a:spcPct val="0"/>
              </a:spcBef>
              <a:spcAft>
                <a:spcPct val="0"/>
              </a:spcAft>
              <a:defRPr sz="2800">
                <a:solidFill>
                  <a:srgbClr val="3A6E8F"/>
                </a:solidFill>
                <a:latin typeface="Calibri" pitchFamily="34" charset="0"/>
              </a:defRPr>
            </a:lvl4pPr>
            <a:lvl5pPr algn="l" rtl="0" eaLnBrk="1" fontAlgn="base" hangingPunct="1">
              <a:spcBef>
                <a:spcPct val="0"/>
              </a:spcBef>
              <a:spcAft>
                <a:spcPct val="0"/>
              </a:spcAft>
              <a:defRPr sz="2800">
                <a:solidFill>
                  <a:srgbClr val="3A6E8F"/>
                </a:solidFill>
                <a:latin typeface="Calibri" pitchFamily="34" charset="0"/>
              </a:defRPr>
            </a:lvl5pPr>
            <a:lvl6pPr marL="457200" algn="l" rtl="0" eaLnBrk="1" fontAlgn="base" hangingPunct="1">
              <a:spcBef>
                <a:spcPct val="0"/>
              </a:spcBef>
              <a:spcAft>
                <a:spcPct val="0"/>
              </a:spcAft>
              <a:defRPr sz="2800">
                <a:solidFill>
                  <a:srgbClr val="3A6E8F"/>
                </a:solidFill>
                <a:latin typeface="Calibri" pitchFamily="34" charset="0"/>
              </a:defRPr>
            </a:lvl6pPr>
            <a:lvl7pPr marL="914400" algn="l" rtl="0" eaLnBrk="1" fontAlgn="base" hangingPunct="1">
              <a:spcBef>
                <a:spcPct val="0"/>
              </a:spcBef>
              <a:spcAft>
                <a:spcPct val="0"/>
              </a:spcAft>
              <a:defRPr sz="2800">
                <a:solidFill>
                  <a:srgbClr val="3A6E8F"/>
                </a:solidFill>
                <a:latin typeface="Calibri" pitchFamily="34" charset="0"/>
              </a:defRPr>
            </a:lvl7pPr>
            <a:lvl8pPr marL="1371600" algn="l" rtl="0" eaLnBrk="1" fontAlgn="base" hangingPunct="1">
              <a:spcBef>
                <a:spcPct val="0"/>
              </a:spcBef>
              <a:spcAft>
                <a:spcPct val="0"/>
              </a:spcAft>
              <a:defRPr sz="2800">
                <a:solidFill>
                  <a:srgbClr val="3A6E8F"/>
                </a:solidFill>
                <a:latin typeface="Calibri" pitchFamily="34" charset="0"/>
              </a:defRPr>
            </a:lvl8pPr>
            <a:lvl9pPr marL="1828800" algn="l" rtl="0" eaLnBrk="1" fontAlgn="base" hangingPunct="1">
              <a:spcBef>
                <a:spcPct val="0"/>
              </a:spcBef>
              <a:spcAft>
                <a:spcPct val="0"/>
              </a:spcAft>
              <a:defRPr sz="2800">
                <a:solidFill>
                  <a:srgbClr val="3A6E8F"/>
                </a:solidFill>
                <a:latin typeface="Calibri" pitchFamily="34" charset="0"/>
              </a:defRPr>
            </a:lvl9pPr>
          </a:lstStyle>
          <a:p>
            <a:pPr algn="r"/>
            <a:r>
              <a:rPr lang="he-IL" sz="2400" dirty="0" smtClean="0">
                <a:solidFill>
                  <a:schemeClr val="tx1"/>
                </a:solidFill>
                <a:latin typeface="Arial" panose="020B0604020202020204" pitchFamily="34" charset="0"/>
                <a:cs typeface="Arial" panose="020B0604020202020204" pitchFamily="34" charset="0"/>
              </a:rPr>
              <a:t>הנכם מוזמנים לצפות בתרגום הסימולטני המוקרן על המסך</a:t>
            </a:r>
            <a:endParaRPr lang="en-GB" sz="2400" dirty="0">
              <a:solidFill>
                <a:schemeClr val="tx1"/>
              </a:solidFill>
              <a:latin typeface="Arial" panose="020B0604020202020204" pitchFamily="34" charset="0"/>
              <a:cs typeface="Arial" panose="020B0604020202020204" pitchFamily="34" charset="0"/>
            </a:endParaRPr>
          </a:p>
        </p:txBody>
      </p:sp>
      <p:sp>
        <p:nvSpPr>
          <p:cNvPr id="9" name="Title 1"/>
          <p:cNvSpPr txBox="1">
            <a:spLocks/>
          </p:cNvSpPr>
          <p:nvPr/>
        </p:nvSpPr>
        <p:spPr bwMode="auto">
          <a:xfrm>
            <a:off x="101586" y="2260594"/>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lgn="l" rtl="0" eaLnBrk="1" fontAlgn="base" hangingPunct="1">
              <a:spcBef>
                <a:spcPct val="0"/>
              </a:spcBef>
              <a:spcAft>
                <a:spcPct val="0"/>
              </a:spcAft>
              <a:defRPr lang="en-US" sz="2800" b="1" kern="1200" dirty="0" smtClean="0">
                <a:solidFill>
                  <a:schemeClr val="bg1"/>
                </a:solidFill>
                <a:latin typeface="+mj-lt"/>
                <a:ea typeface="+mj-ea"/>
                <a:cs typeface="+mj-cs"/>
              </a:defRPr>
            </a:lvl1pPr>
            <a:lvl2pPr algn="l" rtl="0" eaLnBrk="1" fontAlgn="base" hangingPunct="1">
              <a:spcBef>
                <a:spcPct val="0"/>
              </a:spcBef>
              <a:spcAft>
                <a:spcPct val="0"/>
              </a:spcAft>
              <a:defRPr sz="2800">
                <a:solidFill>
                  <a:srgbClr val="3A6E8F"/>
                </a:solidFill>
                <a:latin typeface="Calibri" pitchFamily="34" charset="0"/>
              </a:defRPr>
            </a:lvl2pPr>
            <a:lvl3pPr algn="l" rtl="0" eaLnBrk="1" fontAlgn="base" hangingPunct="1">
              <a:spcBef>
                <a:spcPct val="0"/>
              </a:spcBef>
              <a:spcAft>
                <a:spcPct val="0"/>
              </a:spcAft>
              <a:defRPr sz="2800">
                <a:solidFill>
                  <a:srgbClr val="3A6E8F"/>
                </a:solidFill>
                <a:latin typeface="Calibri" pitchFamily="34" charset="0"/>
              </a:defRPr>
            </a:lvl3pPr>
            <a:lvl4pPr algn="l" rtl="0" eaLnBrk="1" fontAlgn="base" hangingPunct="1">
              <a:spcBef>
                <a:spcPct val="0"/>
              </a:spcBef>
              <a:spcAft>
                <a:spcPct val="0"/>
              </a:spcAft>
              <a:defRPr sz="2800">
                <a:solidFill>
                  <a:srgbClr val="3A6E8F"/>
                </a:solidFill>
                <a:latin typeface="Calibri" pitchFamily="34" charset="0"/>
              </a:defRPr>
            </a:lvl4pPr>
            <a:lvl5pPr algn="l" rtl="0" eaLnBrk="1" fontAlgn="base" hangingPunct="1">
              <a:spcBef>
                <a:spcPct val="0"/>
              </a:spcBef>
              <a:spcAft>
                <a:spcPct val="0"/>
              </a:spcAft>
              <a:defRPr sz="2800">
                <a:solidFill>
                  <a:srgbClr val="3A6E8F"/>
                </a:solidFill>
                <a:latin typeface="Calibri" pitchFamily="34" charset="0"/>
              </a:defRPr>
            </a:lvl5pPr>
            <a:lvl6pPr marL="457200" algn="l" rtl="0" eaLnBrk="1" fontAlgn="base" hangingPunct="1">
              <a:spcBef>
                <a:spcPct val="0"/>
              </a:spcBef>
              <a:spcAft>
                <a:spcPct val="0"/>
              </a:spcAft>
              <a:defRPr sz="2800">
                <a:solidFill>
                  <a:srgbClr val="3A6E8F"/>
                </a:solidFill>
                <a:latin typeface="Calibri" pitchFamily="34" charset="0"/>
              </a:defRPr>
            </a:lvl6pPr>
            <a:lvl7pPr marL="914400" algn="l" rtl="0" eaLnBrk="1" fontAlgn="base" hangingPunct="1">
              <a:spcBef>
                <a:spcPct val="0"/>
              </a:spcBef>
              <a:spcAft>
                <a:spcPct val="0"/>
              </a:spcAft>
              <a:defRPr sz="2800">
                <a:solidFill>
                  <a:srgbClr val="3A6E8F"/>
                </a:solidFill>
                <a:latin typeface="Calibri" pitchFamily="34" charset="0"/>
              </a:defRPr>
            </a:lvl7pPr>
            <a:lvl8pPr marL="1371600" algn="l" rtl="0" eaLnBrk="1" fontAlgn="base" hangingPunct="1">
              <a:spcBef>
                <a:spcPct val="0"/>
              </a:spcBef>
              <a:spcAft>
                <a:spcPct val="0"/>
              </a:spcAft>
              <a:defRPr sz="2800">
                <a:solidFill>
                  <a:srgbClr val="3A6E8F"/>
                </a:solidFill>
                <a:latin typeface="Calibri" pitchFamily="34" charset="0"/>
              </a:defRPr>
            </a:lvl8pPr>
            <a:lvl9pPr marL="1828800" algn="l" rtl="0" eaLnBrk="1" fontAlgn="base" hangingPunct="1">
              <a:spcBef>
                <a:spcPct val="0"/>
              </a:spcBef>
              <a:spcAft>
                <a:spcPct val="0"/>
              </a:spcAft>
              <a:defRPr sz="2800">
                <a:solidFill>
                  <a:srgbClr val="3A6E8F"/>
                </a:solidFill>
                <a:latin typeface="Calibri" pitchFamily="34" charset="0"/>
              </a:defRPr>
            </a:lvl9pPr>
          </a:lstStyle>
          <a:p>
            <a:pPr algn="r"/>
            <a:r>
              <a:rPr lang="he-IL" sz="2400" dirty="0" smtClean="0">
                <a:solidFill>
                  <a:schemeClr val="tx1"/>
                </a:solidFill>
                <a:latin typeface="Arial" panose="020B0604020202020204" pitchFamily="34" charset="0"/>
                <a:cs typeface="Arial" panose="020B0604020202020204" pitchFamily="34" charset="0"/>
              </a:rPr>
              <a:t>הנכם מוזמנים להציג שאלות לד"ר רקהיט, ד"ר היימר וצוות העמותה בסיום ההרצאה</a:t>
            </a:r>
            <a:endParaRPr lang="en-GB" sz="2400" dirty="0">
              <a:solidFill>
                <a:schemeClr val="tx1"/>
              </a:solidFill>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101586" y="3369727"/>
            <a:ext cx="11582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bodyPr>
          <a:lstStyle>
            <a:lvl1pPr algn="l" rtl="0" eaLnBrk="1" fontAlgn="base" hangingPunct="1">
              <a:spcBef>
                <a:spcPct val="0"/>
              </a:spcBef>
              <a:spcAft>
                <a:spcPct val="0"/>
              </a:spcAft>
              <a:defRPr lang="en-US" sz="2800" b="1" kern="1200" dirty="0" smtClean="0">
                <a:solidFill>
                  <a:schemeClr val="bg1"/>
                </a:solidFill>
                <a:latin typeface="+mj-lt"/>
                <a:ea typeface="+mj-ea"/>
                <a:cs typeface="+mj-cs"/>
              </a:defRPr>
            </a:lvl1pPr>
            <a:lvl2pPr algn="l" rtl="0" eaLnBrk="1" fontAlgn="base" hangingPunct="1">
              <a:spcBef>
                <a:spcPct val="0"/>
              </a:spcBef>
              <a:spcAft>
                <a:spcPct val="0"/>
              </a:spcAft>
              <a:defRPr sz="2800">
                <a:solidFill>
                  <a:srgbClr val="3A6E8F"/>
                </a:solidFill>
                <a:latin typeface="Calibri" pitchFamily="34" charset="0"/>
              </a:defRPr>
            </a:lvl2pPr>
            <a:lvl3pPr algn="l" rtl="0" eaLnBrk="1" fontAlgn="base" hangingPunct="1">
              <a:spcBef>
                <a:spcPct val="0"/>
              </a:spcBef>
              <a:spcAft>
                <a:spcPct val="0"/>
              </a:spcAft>
              <a:defRPr sz="2800">
                <a:solidFill>
                  <a:srgbClr val="3A6E8F"/>
                </a:solidFill>
                <a:latin typeface="Calibri" pitchFamily="34" charset="0"/>
              </a:defRPr>
            </a:lvl3pPr>
            <a:lvl4pPr algn="l" rtl="0" eaLnBrk="1" fontAlgn="base" hangingPunct="1">
              <a:spcBef>
                <a:spcPct val="0"/>
              </a:spcBef>
              <a:spcAft>
                <a:spcPct val="0"/>
              </a:spcAft>
              <a:defRPr sz="2800">
                <a:solidFill>
                  <a:srgbClr val="3A6E8F"/>
                </a:solidFill>
                <a:latin typeface="Calibri" pitchFamily="34" charset="0"/>
              </a:defRPr>
            </a:lvl4pPr>
            <a:lvl5pPr algn="l" rtl="0" eaLnBrk="1" fontAlgn="base" hangingPunct="1">
              <a:spcBef>
                <a:spcPct val="0"/>
              </a:spcBef>
              <a:spcAft>
                <a:spcPct val="0"/>
              </a:spcAft>
              <a:defRPr sz="2800">
                <a:solidFill>
                  <a:srgbClr val="3A6E8F"/>
                </a:solidFill>
                <a:latin typeface="Calibri" pitchFamily="34" charset="0"/>
              </a:defRPr>
            </a:lvl5pPr>
            <a:lvl6pPr marL="457200" algn="l" rtl="0" eaLnBrk="1" fontAlgn="base" hangingPunct="1">
              <a:spcBef>
                <a:spcPct val="0"/>
              </a:spcBef>
              <a:spcAft>
                <a:spcPct val="0"/>
              </a:spcAft>
              <a:defRPr sz="2800">
                <a:solidFill>
                  <a:srgbClr val="3A6E8F"/>
                </a:solidFill>
                <a:latin typeface="Calibri" pitchFamily="34" charset="0"/>
              </a:defRPr>
            </a:lvl6pPr>
            <a:lvl7pPr marL="914400" algn="l" rtl="0" eaLnBrk="1" fontAlgn="base" hangingPunct="1">
              <a:spcBef>
                <a:spcPct val="0"/>
              </a:spcBef>
              <a:spcAft>
                <a:spcPct val="0"/>
              </a:spcAft>
              <a:defRPr sz="2800">
                <a:solidFill>
                  <a:srgbClr val="3A6E8F"/>
                </a:solidFill>
                <a:latin typeface="Calibri" pitchFamily="34" charset="0"/>
              </a:defRPr>
            </a:lvl7pPr>
            <a:lvl8pPr marL="1371600" algn="l" rtl="0" eaLnBrk="1" fontAlgn="base" hangingPunct="1">
              <a:spcBef>
                <a:spcPct val="0"/>
              </a:spcBef>
              <a:spcAft>
                <a:spcPct val="0"/>
              </a:spcAft>
              <a:defRPr sz="2800">
                <a:solidFill>
                  <a:srgbClr val="3A6E8F"/>
                </a:solidFill>
                <a:latin typeface="Calibri" pitchFamily="34" charset="0"/>
              </a:defRPr>
            </a:lvl8pPr>
            <a:lvl9pPr marL="1828800" algn="l" rtl="0" eaLnBrk="1" fontAlgn="base" hangingPunct="1">
              <a:spcBef>
                <a:spcPct val="0"/>
              </a:spcBef>
              <a:spcAft>
                <a:spcPct val="0"/>
              </a:spcAft>
              <a:defRPr sz="2800">
                <a:solidFill>
                  <a:srgbClr val="3A6E8F"/>
                </a:solidFill>
                <a:latin typeface="Calibri" pitchFamily="34" charset="0"/>
              </a:defRPr>
            </a:lvl9pPr>
          </a:lstStyle>
          <a:p>
            <a:pPr algn="r"/>
            <a:r>
              <a:rPr lang="he-IL" sz="2400" dirty="0" smtClean="0">
                <a:solidFill>
                  <a:schemeClr val="tx1"/>
                </a:solidFill>
                <a:latin typeface="Arial" panose="020B0604020202020204" pitchFamily="34" charset="0"/>
                <a:cs typeface="Arial" panose="020B0604020202020204" pitchFamily="34" charset="0"/>
              </a:rPr>
              <a:t>תודה על השתתפותכם</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244251"/>
      </p:ext>
    </p:extLst>
  </p:cSld>
  <p:clrMapOvr>
    <a:masterClrMapping/>
  </p:clrMapOvr>
</p:sld>
</file>

<file path=ppt/theme/theme1.xml><?xml version="1.0" encoding="utf-8"?>
<a:theme xmlns:a="http://schemas.openxmlformats.org/drawingml/2006/main" name="Ovid">
  <a:themeElements>
    <a:clrScheme name="Ovid">
      <a:dk1>
        <a:sysClr val="windowText" lastClr="000000"/>
      </a:dk1>
      <a:lt1>
        <a:sysClr val="window" lastClr="FFFFFF"/>
      </a:lt1>
      <a:dk2>
        <a:srgbClr val="1F497D"/>
      </a:dk2>
      <a:lt2>
        <a:srgbClr val="EEECE1"/>
      </a:lt2>
      <a:accent1>
        <a:srgbClr val="0067A7"/>
      </a:accent1>
      <a:accent2>
        <a:srgbClr val="2DAFFF"/>
      </a:accent2>
      <a:accent3>
        <a:srgbClr val="004570"/>
      </a:accent3>
      <a:accent4>
        <a:srgbClr val="EF9D63"/>
      </a:accent4>
      <a:accent5>
        <a:srgbClr val="00B050"/>
      </a:accent5>
      <a:accent6>
        <a:srgbClr val="B3B3B3"/>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C0C0"/>
          </a:solidFill>
        </a:ln>
        <a:effectLst/>
      </a:spPr>
      <a:bodyPr lIns="45720" tIns="91440" rIns="45720" bIns="91440" rtlCol="0" anchor="t" anchorCtr="0"/>
      <a:lstStyle>
        <a:defPPr>
          <a:defRPr sz="1100" b="1" dirty="0" smtClean="0"/>
        </a:defPPr>
      </a:lstStyle>
      <a:style>
        <a:lnRef idx="1">
          <a:schemeClr val="accent1"/>
        </a:lnRef>
        <a:fillRef idx="3">
          <a:schemeClr val="accent1"/>
        </a:fillRef>
        <a:effectRef idx="2">
          <a:schemeClr val="accent1"/>
        </a:effectRef>
        <a:fontRef idx="minor">
          <a:schemeClr val="lt1"/>
        </a:fontRef>
      </a:style>
    </a:spDef>
    <a:lnDef>
      <a:spPr>
        <a:ln w="9525">
          <a:solidFill>
            <a:srgbClr val="C0C0C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100" dirty="0" err="1" smtClean="0"/>
        </a:defPPr>
      </a:lstStyle>
    </a:txDef>
  </a:objectDefaults>
  <a:extraClrSchemeLst/>
  <a:extLst>
    <a:ext uri="{05A4C25C-085E-4340-85A3-A5531E510DB2}">
      <thm15:themeFamily xmlns="" xmlns:thm15="http://schemas.microsoft.com/office/thememl/2012/main" name="Ovid Corporate Slide Template.potx" id="{B48B0B01-8242-4470-9261-F49EA4197267}" vid="{1FA8CC17-B35C-430A-A792-B947C243AC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8311</TotalTime>
  <Words>539</Words>
  <Application>Microsoft Office PowerPoint</Application>
  <PresentationFormat>Custom</PresentationFormat>
  <Paragraphs>104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Ovid</vt:lpstr>
      <vt:lpstr>מפגש תסמונת אנגלמן המרכז הרפואי שיבא 2.2.2017</vt:lpstr>
      <vt:lpstr>סיפורו של הלוגו - קיילין</vt:lpstr>
      <vt:lpstr>ניסוי הכוכבים - תכנון</vt:lpstr>
      <vt:lpstr>יעדי יעילות מחקריים – בטיחות ויעילות  בהערכת מבוגרים עם תסמונת אנגלמן לאחר 12 שבועות </vt:lpstr>
      <vt:lpstr>קריטריונים להשתתפות בניסוי</vt:lpstr>
      <vt:lpstr>קריטריונים המונעים השתתפות בניסוי</vt:lpstr>
      <vt:lpstr>אתר אחד בישראל לניסוי הכוכבים</vt:lpstr>
      <vt:lpstr>15 אתרים לניסוי הכוכבים בארה"ב</vt:lpstr>
      <vt:lpstr>PowerPoint Presentation</vt:lpstr>
    </vt:vector>
  </TitlesOfParts>
  <Company>Jefferies &amp; Company,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Yanes</dc:creator>
  <cp:lastModifiedBy>Eitan Shay</cp:lastModifiedBy>
  <cp:revision>141</cp:revision>
  <cp:lastPrinted>2015-05-20T17:40:05Z</cp:lastPrinted>
  <dcterms:created xsi:type="dcterms:W3CDTF">2016-08-11T14:08:25Z</dcterms:created>
  <dcterms:modified xsi:type="dcterms:W3CDTF">2017-01-29T12:21:05Z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DocPath">
    <vt:bool>false</vt:bool>
  </property>
  <property fmtid="{D5CDD505-2E9C-101B-9397-08002B2CF9AE}" pid="3" name="AutoPageNumberingON">
    <vt:bool>true</vt:bool>
  </property>
  <property fmtid="{D5CDD505-2E9C-101B-9397-08002B2CF9AE}" pid="4" name="CompanyLogo">
    <vt:lpwstr>JefLogo.wmf</vt:lpwstr>
  </property>
  <property fmtid="{D5CDD505-2E9C-101B-9397-08002B2CF9AE}" pid="5" name="TabStyleTOC">
    <vt:bool>false</vt:bool>
  </property>
  <property fmtid="{D5CDD505-2E9C-101B-9397-08002B2CF9AE}" pid="6" name="AutoTOCleft">
    <vt:r8>0.949999988079071</vt:r8>
  </property>
  <property fmtid="{D5CDD505-2E9C-101B-9397-08002B2CF9AE}" pid="7" name="AutoTOCwidth">
    <vt:r8>6.5</vt:r8>
  </property>
  <property fmtid="{D5CDD505-2E9C-101B-9397-08002B2CF9AE}" pid="8" name="SlideSubTitleWidth">
    <vt:r8>9.80000019073486</vt:r8>
  </property>
  <property fmtid="{D5CDD505-2E9C-101B-9397-08002B2CF9AE}" pid="9" name="FooterSectionLeft">
    <vt:r8>-1</vt:r8>
  </property>
  <property fmtid="{D5CDD505-2E9C-101B-9397-08002B2CF9AE}" pid="10" name="lqminfo">
    <vt:i4>5</vt:i4>
  </property>
  <property fmtid="{D5CDD505-2E9C-101B-9397-08002B2CF9AE}" pid="11" name="lqmsess">
    <vt:lpwstr>b0353ac4-8df6-409f-9c7b-282bdeb4c4ac</vt:lpwstr>
  </property>
</Properties>
</file>